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handoutMasterIdLst>
    <p:handoutMasterId r:id="rId16"/>
  </p:handoutMasterIdLst>
  <p:sldIdLst>
    <p:sldId id="256" r:id="rId5"/>
    <p:sldId id="262" r:id="rId6"/>
    <p:sldId id="257" r:id="rId7"/>
    <p:sldId id="264" r:id="rId8"/>
    <p:sldId id="267" r:id="rId9"/>
    <p:sldId id="268" r:id="rId10"/>
    <p:sldId id="269" r:id="rId11"/>
    <p:sldId id="270" r:id="rId12"/>
    <p:sldId id="271" r:id="rId13"/>
    <p:sldId id="272" r:id="rId14"/>
  </p:sldIdLst>
  <p:sldSz cx="12192000" cy="6858000"/>
  <p:notesSz cx="6858000" cy="9144000"/>
  <p:defaultTextStyle>
    <a:defPPr rtl="0"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Καλώς ορίσατε" id="{E75E278A-FF0E-49A4-B170-79828D63BBAD}">
          <p14:sldIdLst>
            <p14:sldId id="256"/>
          </p14:sldIdLst>
        </p14:section>
        <p14:section name="Σχεδιάστε, εντυπωσιάστε, συνεργαστείτε" id="{B9B51309-D148-4332-87C2-07BE32FBCA3B}">
          <p14:sldIdLst>
            <p14:sldId id="262"/>
            <p14:sldId id="257"/>
            <p14:sldId id="264"/>
            <p14:sldId id="267"/>
            <p14:sldId id="268"/>
            <p14:sldId id="269"/>
            <p14:sldId id="270"/>
            <p14:sldId id="271"/>
            <p14:sldId id="272"/>
          </p14:sldIdLst>
        </p14:section>
        <p14:section name="Μάθετε περισσότερα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B4A6"/>
    <a:srgbClr val="734F29"/>
    <a:srgbClr val="D24726"/>
    <a:srgbClr val="DD462F"/>
    <a:srgbClr val="AEB785"/>
    <a:srgbClr val="EFD5A2"/>
    <a:srgbClr val="3B3026"/>
    <a:srgbClr val="ECE1CA"/>
    <a:srgbClr val="79553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280" autoAdjust="0"/>
  </p:normalViewPr>
  <p:slideViewPr>
    <p:cSldViewPr snapToGrid="0">
      <p:cViewPr varScale="1">
        <p:scale>
          <a:sx n="74" d="100"/>
          <a:sy n="74" d="100"/>
        </p:scale>
        <p:origin x="45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282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ke Test User" userId="SID-0" providerId="Test" clId="FakeClientId"/>
    <pc:docChg chg="custSel modSld modMainMaster modNotesMaster modHandout">
      <pc:chgData name="Fake Test User" userId="SID-0" providerId="Test" clId="FakeClientId" dt="2019-08-05T02:33:01.927" v="50"/>
      <pc:docMkLst>
        <pc:docMk/>
      </pc:docMkLst>
      <pc:sldChg chg="modSp mod modNotes">
        <pc:chgData name="Fake Test User" userId="SID-0" providerId="Test" clId="FakeClientId" dt="2019-08-02T02:23:04.096" v="24" actId="790"/>
        <pc:sldMkLst>
          <pc:docMk/>
          <pc:sldMk cId="2471807738" sldId="256"/>
        </pc:sldMkLst>
        <pc:spChg chg="mod">
          <ac:chgData name="Fake Test User" userId="SID-0" providerId="Test" clId="FakeClientId" dt="2019-08-02T02:23:04.096" v="24" actId="790"/>
          <ac:spMkLst>
            <pc:docMk/>
            <pc:sldMk cId="2471807738" sldId="256"/>
            <ac:spMk id="2" creationId="{00000000-0000-0000-0000-000000000000}"/>
          </ac:spMkLst>
        </pc:spChg>
        <pc:spChg chg="mod">
          <ac:chgData name="Fake Test User" userId="SID-0" providerId="Test" clId="FakeClientId" dt="2019-08-02T02:23:04.096" v="24" actId="790"/>
          <ac:spMkLst>
            <pc:docMk/>
            <pc:sldMk cId="2471807738" sldId="256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19-08-02T02:29:58.602" v="42" actId="14826"/>
        <pc:sldMkLst>
          <pc:docMk/>
          <pc:sldMk cId="1328676004" sldId="257"/>
        </pc:sldMkLst>
        <pc:spChg chg="mod">
          <ac:chgData name="Fake Test User" userId="SID-0" providerId="Test" clId="FakeClientId" dt="2019-08-02T02:23:27.547" v="26" actId="790"/>
          <ac:spMkLst>
            <pc:docMk/>
            <pc:sldMk cId="1328676004" sldId="257"/>
            <ac:spMk id="2" creationId="{00000000-0000-0000-0000-000000000000}"/>
          </ac:spMkLst>
        </pc:spChg>
        <pc:spChg chg="mod">
          <ac:chgData name="Fake Test User" userId="SID-0" providerId="Test" clId="FakeClientId" dt="2019-08-02T02:23:27.547" v="26" actId="790"/>
          <ac:spMkLst>
            <pc:docMk/>
            <pc:sldMk cId="1328676004" sldId="257"/>
            <ac:spMk id="3" creationId="{00000000-0000-0000-0000-000000000000}"/>
          </ac:spMkLst>
        </pc:spChg>
        <pc:picChg chg="mod">
          <ac:chgData name="Fake Test User" userId="SID-0" providerId="Test" clId="FakeClientId" dt="2019-08-02T02:25:41.476" v="36" actId="1035"/>
          <ac:picMkLst>
            <pc:docMk/>
            <pc:sldMk cId="1328676004" sldId="257"/>
            <ac:picMk id="6" creationId="{00000000-0000-0000-0000-000000000000}"/>
          </ac:picMkLst>
        </pc:picChg>
        <pc:picChg chg="mod">
          <ac:chgData name="Fake Test User" userId="SID-0" providerId="Test" clId="FakeClientId" dt="2019-08-02T02:29:44.337" v="41" actId="14826"/>
          <ac:picMkLst>
            <pc:docMk/>
            <pc:sldMk cId="1328676004" sldId="257"/>
            <ac:picMk id="7" creationId="{00000000-0000-0000-0000-000000000000}"/>
          </ac:picMkLst>
        </pc:picChg>
        <pc:picChg chg="mod">
          <ac:chgData name="Fake Test User" userId="SID-0" providerId="Test" clId="FakeClientId" dt="2019-08-02T02:29:58.602" v="42" actId="14826"/>
          <ac:picMkLst>
            <pc:docMk/>
            <pc:sldMk cId="1328676004" sldId="257"/>
            <ac:picMk id="11" creationId="{00000000-0000-0000-0000-000000000000}"/>
          </ac:picMkLst>
        </pc:picChg>
      </pc:sldChg>
      <pc:sldChg chg="modSp mod modNotes">
        <pc:chgData name="Fake Test User" userId="SID-0" providerId="Test" clId="FakeClientId" dt="2019-08-02T02:29:18.089" v="40" actId="14826"/>
        <pc:sldMkLst>
          <pc:docMk/>
          <pc:sldMk cId="2090733893" sldId="262"/>
        </pc:sldMkLst>
        <pc:spChg chg="mod">
          <ac:chgData name="Fake Test User" userId="SID-0" providerId="Test" clId="FakeClientId" dt="2019-08-02T02:23:12.361" v="25" actId="790"/>
          <ac:spMkLst>
            <pc:docMk/>
            <pc:sldMk cId="2090733893" sldId="262"/>
            <ac:spMk id="2" creationId="{00000000-0000-0000-0000-000000000000}"/>
          </ac:spMkLst>
        </pc:spChg>
        <pc:spChg chg="mod">
          <ac:chgData name="Fake Test User" userId="SID-0" providerId="Test" clId="FakeClientId" dt="2019-08-02T02:23:12.361" v="25" actId="790"/>
          <ac:spMkLst>
            <pc:docMk/>
            <pc:sldMk cId="2090733893" sldId="262"/>
            <ac:spMk id="3" creationId="{00000000-0000-0000-0000-000000000000}"/>
          </ac:spMkLst>
        </pc:spChg>
        <pc:picChg chg="mod">
          <ac:chgData name="Fake Test User" userId="SID-0" providerId="Test" clId="FakeClientId" dt="2019-08-02T02:29:05.449" v="39" actId="14826"/>
          <ac:picMkLst>
            <pc:docMk/>
            <pc:sldMk cId="2090733893" sldId="262"/>
            <ac:picMk id="4" creationId="{00000000-0000-0000-0000-000000000000}"/>
          </ac:picMkLst>
        </pc:picChg>
        <pc:picChg chg="mod">
          <ac:chgData name="Fake Test User" userId="SID-0" providerId="Test" clId="FakeClientId" dt="2019-08-02T02:29:18.089" v="40" actId="14826"/>
          <ac:picMkLst>
            <pc:docMk/>
            <pc:sldMk cId="2090733893" sldId="262"/>
            <ac:picMk id="5" creationId="{00000000-0000-0000-0000-000000000000}"/>
          </ac:picMkLst>
        </pc:picChg>
        <pc:picChg chg="mod">
          <ac:chgData name="Fake Test User" userId="SID-0" providerId="Test" clId="FakeClientId" dt="2019-08-02T02:28:47.418" v="38" actId="14826"/>
          <ac:picMkLst>
            <pc:docMk/>
            <pc:sldMk cId="2090733893" sldId="262"/>
            <ac:picMk id="6" creationId="{00000000-0000-0000-0000-000000000000}"/>
          </ac:picMkLst>
        </pc:picChg>
      </pc:sldChg>
      <pc:sldChg chg="modSp mod modNotes">
        <pc:chgData name="Fake Test User" userId="SID-0" providerId="Test" clId="FakeClientId" dt="2019-08-05T02:33:01.927" v="50"/>
        <pc:sldMkLst>
          <pc:docMk/>
          <pc:sldMk cId="2317502127" sldId="263"/>
        </pc:sldMkLst>
        <pc:spChg chg="mod">
          <ac:chgData name="Fake Test User" userId="SID-0" providerId="Test" clId="FakeClientId" dt="2019-08-02T02:24:01.045" v="28" actId="790"/>
          <ac:spMkLst>
            <pc:docMk/>
            <pc:sldMk cId="2317502127" sldId="263"/>
            <ac:spMk id="2" creationId="{00000000-0000-0000-0000-000000000000}"/>
          </ac:spMkLst>
        </pc:spChg>
        <pc:spChg chg="mod">
          <ac:chgData name="Fake Test User" userId="SID-0" providerId="Test" clId="FakeClientId" dt="2019-08-05T02:31:09.353" v="48" actId="14100"/>
          <ac:spMkLst>
            <pc:docMk/>
            <pc:sldMk cId="2317502127" sldId="263"/>
            <ac:spMk id="3" creationId="{00000000-0000-0000-0000-000000000000}"/>
          </ac:spMkLst>
        </pc:spChg>
        <pc:spChg chg="mod">
          <ac:chgData name="Fake Test User" userId="SID-0" providerId="Test" clId="FakeClientId" dt="2019-08-02T02:27:08.815" v="37" actId="14100"/>
          <ac:spMkLst>
            <pc:docMk/>
            <pc:sldMk cId="2317502127" sldId="263"/>
            <ac:spMk id="4" creationId="{00000000-0000-0000-0000-000000000000}"/>
          </ac:spMkLst>
        </pc:spChg>
        <pc:spChg chg="mod">
          <ac:chgData name="Fake Test User" userId="SID-0" providerId="Test" clId="FakeClientId" dt="2019-08-05T02:33:01.927" v="50"/>
          <ac:spMkLst>
            <pc:docMk/>
            <pc:sldMk cId="2317502127" sldId="263"/>
            <ac:spMk id="8" creationId="{00000000-0000-0000-0000-000000000000}"/>
          </ac:spMkLst>
        </pc:spChg>
        <pc:spChg chg="mod">
          <ac:chgData name="Fake Test User" userId="SID-0" providerId="Test" clId="FakeClientId" dt="2019-08-05T02:32:37.147" v="49"/>
          <ac:spMkLst>
            <pc:docMk/>
            <pc:sldMk cId="2317502127" sldId="263"/>
            <ac:spMk id="9" creationId="{00000000-0000-0000-0000-000000000000}"/>
          </ac:spMkLst>
        </pc:spChg>
      </pc:sldChg>
      <pc:sldChg chg="modSp mod modNotes">
        <pc:chgData name="Fake Test User" userId="SID-0" providerId="Test" clId="FakeClientId" dt="2019-08-02T02:30:17.399" v="43" actId="14826"/>
        <pc:sldMkLst>
          <pc:docMk/>
          <pc:sldMk cId="1531532291" sldId="264"/>
        </pc:sldMkLst>
        <pc:spChg chg="mod">
          <ac:chgData name="Fake Test User" userId="SID-0" providerId="Test" clId="FakeClientId" dt="2019-08-02T02:23:40.468" v="27" actId="790"/>
          <ac:spMkLst>
            <pc:docMk/>
            <pc:sldMk cId="1531532291" sldId="264"/>
            <ac:spMk id="2" creationId="{00000000-0000-0000-0000-000000000000}"/>
          </ac:spMkLst>
        </pc:spChg>
        <pc:spChg chg="mod">
          <ac:chgData name="Fake Test User" userId="SID-0" providerId="Test" clId="FakeClientId" dt="2019-08-02T02:23:40.468" v="27" actId="790"/>
          <ac:spMkLst>
            <pc:docMk/>
            <pc:sldMk cId="1531532291" sldId="264"/>
            <ac:spMk id="3" creationId="{00000000-0000-0000-0000-000000000000}"/>
          </ac:spMkLst>
        </pc:spChg>
        <pc:picChg chg="mod">
          <ac:chgData name="Fake Test User" userId="SID-0" providerId="Test" clId="FakeClientId" dt="2019-08-02T02:30:17.399" v="43" actId="14826"/>
          <ac:picMkLst>
            <pc:docMk/>
            <pc:sldMk cId="1531532291" sldId="264"/>
            <ac:picMk id="5" creationId="{00000000-0000-0000-0000-000000000000}"/>
          </ac:picMkLst>
        </pc:picChg>
      </pc:sldChg>
      <pc:sldMasterChg chg="modSp mod modSldLayout">
        <pc:chgData name="Fake Test User" userId="SID-0" providerId="Test" clId="FakeClientId" dt="2019-08-02T02:20:10.829" v="17" actId="790"/>
        <pc:sldMasterMkLst>
          <pc:docMk/>
          <pc:sldMasterMk cId="946754946" sldId="2147483660"/>
        </pc:sldMasterMkLst>
        <pc:spChg chg="mod">
          <ac:chgData name="Fake Test User" userId="SID-0" providerId="Test" clId="FakeClientId" dt="2019-08-02T02:17:14.728" v="6" actId="790"/>
          <ac:spMkLst>
            <pc:docMk/>
            <pc:sldMasterMk cId="946754946" sldId="2147483660"/>
            <ac:spMk id="2" creationId="{00000000-0000-0000-0000-000000000000}"/>
          </ac:spMkLst>
        </pc:spChg>
        <pc:spChg chg="mod">
          <ac:chgData name="Fake Test User" userId="SID-0" providerId="Test" clId="FakeClientId" dt="2019-08-02T02:17:14.728" v="6" actId="790"/>
          <ac:spMkLst>
            <pc:docMk/>
            <pc:sldMasterMk cId="946754946" sldId="2147483660"/>
            <ac:spMk id="3" creationId="{00000000-0000-0000-0000-000000000000}"/>
          </ac:spMkLst>
        </pc:spChg>
        <pc:spChg chg="mod">
          <ac:chgData name="Fake Test User" userId="SID-0" providerId="Test" clId="FakeClientId" dt="2019-08-02T02:17:14.728" v="6" actId="790"/>
          <ac:spMkLst>
            <pc:docMk/>
            <pc:sldMasterMk cId="946754946" sldId="2147483660"/>
            <ac:spMk id="4" creationId="{00000000-0000-0000-0000-000000000000}"/>
          </ac:spMkLst>
        </pc:spChg>
        <pc:spChg chg="mod">
          <ac:chgData name="Fake Test User" userId="SID-0" providerId="Test" clId="FakeClientId" dt="2019-08-02T02:17:14.728" v="6" actId="790"/>
          <ac:spMkLst>
            <pc:docMk/>
            <pc:sldMasterMk cId="946754946" sldId="2147483660"/>
            <ac:spMk id="5" creationId="{00000000-0000-0000-0000-000000000000}"/>
          </ac:spMkLst>
        </pc:spChg>
        <pc:spChg chg="mod">
          <ac:chgData name="Fake Test User" userId="SID-0" providerId="Test" clId="FakeClientId" dt="2019-08-02T02:17:14.728" v="6" actId="790"/>
          <ac:spMkLst>
            <pc:docMk/>
            <pc:sldMasterMk cId="946754946" sldId="2147483660"/>
            <ac:spMk id="6" creationId="{00000000-0000-0000-0000-000000000000}"/>
          </ac:spMkLst>
        </pc:spChg>
        <pc:sldLayoutChg chg="modSp mod">
          <pc:chgData name="Fake Test User" userId="SID-0" providerId="Test" clId="FakeClientId" dt="2019-08-02T02:17:25.693" v="7" actId="790"/>
          <pc:sldLayoutMkLst>
            <pc:docMk/>
            <pc:sldMasterMk cId="946754946" sldId="2147483660"/>
            <pc:sldLayoutMk cId="1718549498" sldId="2147483661"/>
          </pc:sldLayoutMkLst>
          <pc:spChg chg="mod">
            <ac:chgData name="Fake Test User" userId="SID-0" providerId="Test" clId="FakeClientId" dt="2019-08-02T02:17:25.693" v="7" actId="790"/>
            <ac:spMkLst>
              <pc:docMk/>
              <pc:sldMasterMk cId="946754946" sldId="2147483660"/>
              <pc:sldLayoutMk cId="1718549498" sldId="2147483661"/>
              <ac:spMk id="2" creationId="{00000000-0000-0000-0000-000000000000}"/>
            </ac:spMkLst>
          </pc:spChg>
          <pc:spChg chg="mod">
            <ac:chgData name="Fake Test User" userId="SID-0" providerId="Test" clId="FakeClientId" dt="2019-08-02T02:17:25.693" v="7" actId="790"/>
            <ac:spMkLst>
              <pc:docMk/>
              <pc:sldMasterMk cId="946754946" sldId="2147483660"/>
              <pc:sldLayoutMk cId="1718549498" sldId="2147483661"/>
              <ac:spMk id="3" creationId="{00000000-0000-0000-0000-000000000000}"/>
            </ac:spMkLst>
          </pc:spChg>
          <pc:spChg chg="mod">
            <ac:chgData name="Fake Test User" userId="SID-0" providerId="Test" clId="FakeClientId" dt="2019-08-02T02:17:25.693" v="7" actId="790"/>
            <ac:spMkLst>
              <pc:docMk/>
              <pc:sldMasterMk cId="946754946" sldId="2147483660"/>
              <pc:sldLayoutMk cId="1718549498" sldId="2147483661"/>
              <ac:spMk id="4" creationId="{00000000-0000-0000-0000-000000000000}"/>
            </ac:spMkLst>
          </pc:spChg>
          <pc:spChg chg="mod">
            <ac:chgData name="Fake Test User" userId="SID-0" providerId="Test" clId="FakeClientId" dt="2019-08-02T02:17:25.693" v="7" actId="790"/>
            <ac:spMkLst>
              <pc:docMk/>
              <pc:sldMasterMk cId="946754946" sldId="2147483660"/>
              <pc:sldLayoutMk cId="1718549498" sldId="2147483661"/>
              <ac:spMk id="5" creationId="{00000000-0000-0000-0000-000000000000}"/>
            </ac:spMkLst>
          </pc:spChg>
          <pc:spChg chg="mod">
            <ac:chgData name="Fake Test User" userId="SID-0" providerId="Test" clId="FakeClientId" dt="2019-08-02T02:17:25.693" v="7" actId="790"/>
            <ac:spMkLst>
              <pc:docMk/>
              <pc:sldMasterMk cId="946754946" sldId="2147483660"/>
              <pc:sldLayoutMk cId="1718549498" sldId="2147483661"/>
              <ac:spMk id="6" creationId="{00000000-0000-0000-0000-000000000000}"/>
            </ac:spMkLst>
          </pc:spChg>
          <pc:spChg chg="mod">
            <ac:chgData name="Fake Test User" userId="SID-0" providerId="Test" clId="FakeClientId" dt="2019-08-02T02:17:25.693" v="7" actId="790"/>
            <ac:spMkLst>
              <pc:docMk/>
              <pc:sldMasterMk cId="946754946" sldId="2147483660"/>
              <pc:sldLayoutMk cId="1718549498" sldId="2147483661"/>
              <ac:spMk id="7" creationId="{00000000-0000-0000-0000-000000000000}"/>
            </ac:spMkLst>
          </pc:spChg>
          <pc:spChg chg="mod">
            <ac:chgData name="Fake Test User" userId="SID-0" providerId="Test" clId="FakeClientId" dt="2019-08-02T02:17:25.693" v="7" actId="790"/>
            <ac:spMkLst>
              <pc:docMk/>
              <pc:sldMasterMk cId="946754946" sldId="2147483660"/>
              <pc:sldLayoutMk cId="1718549498" sldId="2147483661"/>
              <ac:spMk id="8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2T02:17:44.784" v="8" actId="790"/>
          <pc:sldLayoutMkLst>
            <pc:docMk/>
            <pc:sldMasterMk cId="946754946" sldId="2147483660"/>
            <pc:sldLayoutMk cId="2185836540" sldId="2147483662"/>
          </pc:sldLayoutMkLst>
          <pc:spChg chg="mod">
            <ac:chgData name="Fake Test User" userId="SID-0" providerId="Test" clId="FakeClientId" dt="2019-08-02T02:17:44.784" v="8" actId="790"/>
            <ac:spMkLst>
              <pc:docMk/>
              <pc:sldMasterMk cId="946754946" sldId="2147483660"/>
              <pc:sldLayoutMk cId="2185836540" sldId="2147483662"/>
              <ac:spMk id="2" creationId="{00000000-0000-0000-0000-000000000000}"/>
            </ac:spMkLst>
          </pc:spChg>
          <pc:spChg chg="mod">
            <ac:chgData name="Fake Test User" userId="SID-0" providerId="Test" clId="FakeClientId" dt="2019-08-02T02:17:44.784" v="8" actId="790"/>
            <ac:spMkLst>
              <pc:docMk/>
              <pc:sldMasterMk cId="946754946" sldId="2147483660"/>
              <pc:sldLayoutMk cId="2185836540" sldId="2147483662"/>
              <ac:spMk id="3" creationId="{00000000-0000-0000-0000-000000000000}"/>
            </ac:spMkLst>
          </pc:spChg>
          <pc:spChg chg="mod">
            <ac:chgData name="Fake Test User" userId="SID-0" providerId="Test" clId="FakeClientId" dt="2019-08-02T02:17:44.784" v="8" actId="790"/>
            <ac:spMkLst>
              <pc:docMk/>
              <pc:sldMasterMk cId="946754946" sldId="2147483660"/>
              <pc:sldLayoutMk cId="2185836540" sldId="2147483662"/>
              <ac:spMk id="4" creationId="{00000000-0000-0000-0000-000000000000}"/>
            </ac:spMkLst>
          </pc:spChg>
          <pc:spChg chg="mod">
            <ac:chgData name="Fake Test User" userId="SID-0" providerId="Test" clId="FakeClientId" dt="2019-08-02T02:17:44.784" v="8" actId="790"/>
            <ac:spMkLst>
              <pc:docMk/>
              <pc:sldMasterMk cId="946754946" sldId="2147483660"/>
              <pc:sldLayoutMk cId="2185836540" sldId="2147483662"/>
              <ac:spMk id="5" creationId="{00000000-0000-0000-0000-000000000000}"/>
            </ac:spMkLst>
          </pc:spChg>
          <pc:spChg chg="mod">
            <ac:chgData name="Fake Test User" userId="SID-0" providerId="Test" clId="FakeClientId" dt="2019-08-02T02:17:44.784" v="8" actId="790"/>
            <ac:spMkLst>
              <pc:docMk/>
              <pc:sldMasterMk cId="946754946" sldId="2147483660"/>
              <pc:sldLayoutMk cId="2185836540" sldId="2147483662"/>
              <ac:spMk id="6" creationId="{00000000-0000-0000-0000-000000000000}"/>
            </ac:spMkLst>
          </pc:spChg>
          <pc:spChg chg="mod">
            <ac:chgData name="Fake Test User" userId="SID-0" providerId="Test" clId="FakeClientId" dt="2019-08-02T02:17:44.784" v="8" actId="790"/>
            <ac:spMkLst>
              <pc:docMk/>
              <pc:sldMasterMk cId="946754946" sldId="2147483660"/>
              <pc:sldLayoutMk cId="2185836540" sldId="2147483662"/>
              <ac:spMk id="7" creationId="{00000000-0000-0000-0000-000000000000}"/>
            </ac:spMkLst>
          </pc:spChg>
          <pc:spChg chg="mod">
            <ac:chgData name="Fake Test User" userId="SID-0" providerId="Test" clId="FakeClientId" dt="2019-08-02T02:17:44.784" v="8" actId="790"/>
            <ac:spMkLst>
              <pc:docMk/>
              <pc:sldMasterMk cId="946754946" sldId="2147483660"/>
              <pc:sldLayoutMk cId="2185836540" sldId="2147483662"/>
              <ac:spMk id="8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2T02:18:41.761" v="9" actId="790"/>
          <pc:sldLayoutMkLst>
            <pc:docMk/>
            <pc:sldMasterMk cId="946754946" sldId="2147483660"/>
            <pc:sldLayoutMk cId="1335655537" sldId="2147483663"/>
          </pc:sldLayoutMkLst>
          <pc:spChg chg="mod">
            <ac:chgData name="Fake Test User" userId="SID-0" providerId="Test" clId="FakeClientId" dt="2019-08-02T02:18:41.761" v="9" actId="790"/>
            <ac:spMkLst>
              <pc:docMk/>
              <pc:sldMasterMk cId="946754946" sldId="2147483660"/>
              <pc:sldLayoutMk cId="1335655537" sldId="2147483663"/>
              <ac:spMk id="2" creationId="{00000000-0000-0000-0000-000000000000}"/>
            </ac:spMkLst>
          </pc:spChg>
          <pc:spChg chg="mod">
            <ac:chgData name="Fake Test User" userId="SID-0" providerId="Test" clId="FakeClientId" dt="2019-08-02T02:18:41.761" v="9" actId="790"/>
            <ac:spMkLst>
              <pc:docMk/>
              <pc:sldMasterMk cId="946754946" sldId="2147483660"/>
              <pc:sldLayoutMk cId="1335655537" sldId="2147483663"/>
              <ac:spMk id="3" creationId="{00000000-0000-0000-0000-000000000000}"/>
            </ac:spMkLst>
          </pc:spChg>
          <pc:spChg chg="mod">
            <ac:chgData name="Fake Test User" userId="SID-0" providerId="Test" clId="FakeClientId" dt="2019-08-02T02:18:41.761" v="9" actId="790"/>
            <ac:spMkLst>
              <pc:docMk/>
              <pc:sldMasterMk cId="946754946" sldId="2147483660"/>
              <pc:sldLayoutMk cId="1335655537" sldId="2147483663"/>
              <ac:spMk id="4" creationId="{00000000-0000-0000-0000-000000000000}"/>
            </ac:spMkLst>
          </pc:spChg>
          <pc:spChg chg="mod">
            <ac:chgData name="Fake Test User" userId="SID-0" providerId="Test" clId="FakeClientId" dt="2019-08-02T02:18:41.761" v="9" actId="790"/>
            <ac:spMkLst>
              <pc:docMk/>
              <pc:sldMasterMk cId="946754946" sldId="2147483660"/>
              <pc:sldLayoutMk cId="1335655537" sldId="2147483663"/>
              <ac:spMk id="5" creationId="{00000000-0000-0000-0000-000000000000}"/>
            </ac:spMkLst>
          </pc:spChg>
          <pc:spChg chg="mod">
            <ac:chgData name="Fake Test User" userId="SID-0" providerId="Test" clId="FakeClientId" dt="2019-08-02T02:18:41.761" v="9" actId="790"/>
            <ac:spMkLst>
              <pc:docMk/>
              <pc:sldMasterMk cId="946754946" sldId="2147483660"/>
              <pc:sldLayoutMk cId="1335655537" sldId="2147483663"/>
              <ac:spMk id="6" creationId="{00000000-0000-0000-0000-000000000000}"/>
            </ac:spMkLst>
          </pc:spChg>
          <pc:spChg chg="mod">
            <ac:chgData name="Fake Test User" userId="SID-0" providerId="Test" clId="FakeClientId" dt="2019-08-02T02:18:41.761" v="9" actId="790"/>
            <ac:spMkLst>
              <pc:docMk/>
              <pc:sldMasterMk cId="946754946" sldId="2147483660"/>
              <pc:sldLayoutMk cId="1335655537" sldId="2147483663"/>
              <ac:spMk id="7" creationId="{00000000-0000-0000-0000-000000000000}"/>
            </ac:spMkLst>
          </pc:spChg>
          <pc:spChg chg="mod">
            <ac:chgData name="Fake Test User" userId="SID-0" providerId="Test" clId="FakeClientId" dt="2019-08-02T02:18:41.761" v="9" actId="790"/>
            <ac:spMkLst>
              <pc:docMk/>
              <pc:sldMasterMk cId="946754946" sldId="2147483660"/>
              <pc:sldLayoutMk cId="1335655537" sldId="2147483663"/>
              <ac:spMk id="8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2T02:18:50.744" v="10" actId="790"/>
          <pc:sldLayoutMkLst>
            <pc:docMk/>
            <pc:sldMasterMk cId="946754946" sldId="2147483660"/>
            <pc:sldLayoutMk cId="3328223887" sldId="2147483664"/>
          </pc:sldLayoutMkLst>
          <pc:spChg chg="mod">
            <ac:chgData name="Fake Test User" userId="SID-0" providerId="Test" clId="FakeClientId" dt="2019-08-02T02:18:50.744" v="10" actId="790"/>
            <ac:spMkLst>
              <pc:docMk/>
              <pc:sldMasterMk cId="946754946" sldId="2147483660"/>
              <pc:sldLayoutMk cId="3328223887" sldId="2147483664"/>
              <ac:spMk id="2" creationId="{00000000-0000-0000-0000-000000000000}"/>
            </ac:spMkLst>
          </pc:spChg>
          <pc:spChg chg="mod">
            <ac:chgData name="Fake Test User" userId="SID-0" providerId="Test" clId="FakeClientId" dt="2019-08-02T02:18:50.744" v="10" actId="790"/>
            <ac:spMkLst>
              <pc:docMk/>
              <pc:sldMasterMk cId="946754946" sldId="2147483660"/>
              <pc:sldLayoutMk cId="3328223887" sldId="2147483664"/>
              <ac:spMk id="3" creationId="{00000000-0000-0000-0000-000000000000}"/>
            </ac:spMkLst>
          </pc:spChg>
          <pc:spChg chg="mod">
            <ac:chgData name="Fake Test User" userId="SID-0" providerId="Test" clId="FakeClientId" dt="2019-08-02T02:18:50.744" v="10" actId="790"/>
            <ac:spMkLst>
              <pc:docMk/>
              <pc:sldMasterMk cId="946754946" sldId="2147483660"/>
              <pc:sldLayoutMk cId="3328223887" sldId="2147483664"/>
              <ac:spMk id="4" creationId="{00000000-0000-0000-0000-000000000000}"/>
            </ac:spMkLst>
          </pc:spChg>
          <pc:spChg chg="mod">
            <ac:chgData name="Fake Test User" userId="SID-0" providerId="Test" clId="FakeClientId" dt="2019-08-02T02:18:50.744" v="10" actId="790"/>
            <ac:spMkLst>
              <pc:docMk/>
              <pc:sldMasterMk cId="946754946" sldId="2147483660"/>
              <pc:sldLayoutMk cId="3328223887" sldId="2147483664"/>
              <ac:spMk id="5" creationId="{00000000-0000-0000-0000-000000000000}"/>
            </ac:spMkLst>
          </pc:spChg>
          <pc:spChg chg="mod">
            <ac:chgData name="Fake Test User" userId="SID-0" providerId="Test" clId="FakeClientId" dt="2019-08-02T02:18:50.744" v="10" actId="790"/>
            <ac:spMkLst>
              <pc:docMk/>
              <pc:sldMasterMk cId="946754946" sldId="2147483660"/>
              <pc:sldLayoutMk cId="3328223887" sldId="2147483664"/>
              <ac:spMk id="6" creationId="{00000000-0000-0000-0000-000000000000}"/>
            </ac:spMkLst>
          </pc:spChg>
          <pc:spChg chg="mod">
            <ac:chgData name="Fake Test User" userId="SID-0" providerId="Test" clId="FakeClientId" dt="2019-08-02T02:18:50.744" v="10" actId="790"/>
            <ac:spMkLst>
              <pc:docMk/>
              <pc:sldMasterMk cId="946754946" sldId="2147483660"/>
              <pc:sldLayoutMk cId="3328223887" sldId="2147483664"/>
              <ac:spMk id="7" creationId="{00000000-0000-0000-0000-000000000000}"/>
            </ac:spMkLst>
          </pc:spChg>
          <pc:spChg chg="mod">
            <ac:chgData name="Fake Test User" userId="SID-0" providerId="Test" clId="FakeClientId" dt="2019-08-02T02:18:50.744" v="10" actId="790"/>
            <ac:spMkLst>
              <pc:docMk/>
              <pc:sldMasterMk cId="946754946" sldId="2147483660"/>
              <pc:sldLayoutMk cId="3328223887" sldId="2147483664"/>
              <ac:spMk id="8" creationId="{00000000-0000-0000-0000-000000000000}"/>
            </ac:spMkLst>
          </pc:spChg>
          <pc:spChg chg="mod">
            <ac:chgData name="Fake Test User" userId="SID-0" providerId="Test" clId="FakeClientId" dt="2019-08-02T02:18:50.744" v="10" actId="790"/>
            <ac:spMkLst>
              <pc:docMk/>
              <pc:sldMasterMk cId="946754946" sldId="2147483660"/>
              <pc:sldLayoutMk cId="3328223887" sldId="2147483664"/>
              <ac:spMk id="9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2T02:19:00.071" v="11" actId="790"/>
          <pc:sldLayoutMkLst>
            <pc:docMk/>
            <pc:sldMasterMk cId="946754946" sldId="2147483660"/>
            <pc:sldLayoutMk cId="3606029816" sldId="2147483665"/>
          </pc:sldLayoutMkLst>
          <pc:spChg chg="mod">
            <ac:chgData name="Fake Test User" userId="SID-0" providerId="Test" clId="FakeClientId" dt="2019-08-02T02:19:00.071" v="11" actId="790"/>
            <ac:spMkLst>
              <pc:docMk/>
              <pc:sldMasterMk cId="946754946" sldId="2147483660"/>
              <pc:sldLayoutMk cId="3606029816" sldId="2147483665"/>
              <ac:spMk id="2" creationId="{00000000-0000-0000-0000-000000000000}"/>
            </ac:spMkLst>
          </pc:spChg>
          <pc:spChg chg="mod">
            <ac:chgData name="Fake Test User" userId="SID-0" providerId="Test" clId="FakeClientId" dt="2019-08-02T02:19:00.071" v="11" actId="790"/>
            <ac:spMkLst>
              <pc:docMk/>
              <pc:sldMasterMk cId="946754946" sldId="2147483660"/>
              <pc:sldLayoutMk cId="3606029816" sldId="2147483665"/>
              <ac:spMk id="3" creationId="{00000000-0000-0000-0000-000000000000}"/>
            </ac:spMkLst>
          </pc:spChg>
          <pc:spChg chg="mod">
            <ac:chgData name="Fake Test User" userId="SID-0" providerId="Test" clId="FakeClientId" dt="2019-08-02T02:19:00.071" v="11" actId="790"/>
            <ac:spMkLst>
              <pc:docMk/>
              <pc:sldMasterMk cId="946754946" sldId="2147483660"/>
              <pc:sldLayoutMk cId="3606029816" sldId="2147483665"/>
              <ac:spMk id="4" creationId="{00000000-0000-0000-0000-000000000000}"/>
            </ac:spMkLst>
          </pc:spChg>
          <pc:spChg chg="mod">
            <ac:chgData name="Fake Test User" userId="SID-0" providerId="Test" clId="FakeClientId" dt="2019-08-02T02:19:00.071" v="11" actId="790"/>
            <ac:spMkLst>
              <pc:docMk/>
              <pc:sldMasterMk cId="946754946" sldId="2147483660"/>
              <pc:sldLayoutMk cId="3606029816" sldId="2147483665"/>
              <ac:spMk id="5" creationId="{00000000-0000-0000-0000-000000000000}"/>
            </ac:spMkLst>
          </pc:spChg>
          <pc:spChg chg="mod">
            <ac:chgData name="Fake Test User" userId="SID-0" providerId="Test" clId="FakeClientId" dt="2019-08-02T02:19:00.071" v="11" actId="790"/>
            <ac:spMkLst>
              <pc:docMk/>
              <pc:sldMasterMk cId="946754946" sldId="2147483660"/>
              <pc:sldLayoutMk cId="3606029816" sldId="2147483665"/>
              <ac:spMk id="6" creationId="{00000000-0000-0000-0000-000000000000}"/>
            </ac:spMkLst>
          </pc:spChg>
          <pc:spChg chg="mod">
            <ac:chgData name="Fake Test User" userId="SID-0" providerId="Test" clId="FakeClientId" dt="2019-08-02T02:19:00.071" v="11" actId="790"/>
            <ac:spMkLst>
              <pc:docMk/>
              <pc:sldMasterMk cId="946754946" sldId="2147483660"/>
              <pc:sldLayoutMk cId="3606029816" sldId="2147483665"/>
              <ac:spMk id="7" creationId="{00000000-0000-0000-0000-000000000000}"/>
            </ac:spMkLst>
          </pc:spChg>
          <pc:spChg chg="mod">
            <ac:chgData name="Fake Test User" userId="SID-0" providerId="Test" clId="FakeClientId" dt="2019-08-02T02:19:00.071" v="11" actId="790"/>
            <ac:spMkLst>
              <pc:docMk/>
              <pc:sldMasterMk cId="946754946" sldId="2147483660"/>
              <pc:sldLayoutMk cId="3606029816" sldId="2147483665"/>
              <ac:spMk id="8" creationId="{00000000-0000-0000-0000-000000000000}"/>
            </ac:spMkLst>
          </pc:spChg>
          <pc:spChg chg="mod">
            <ac:chgData name="Fake Test User" userId="SID-0" providerId="Test" clId="FakeClientId" dt="2019-08-02T02:19:00.071" v="11" actId="790"/>
            <ac:spMkLst>
              <pc:docMk/>
              <pc:sldMasterMk cId="946754946" sldId="2147483660"/>
              <pc:sldLayoutMk cId="3606029816" sldId="2147483665"/>
              <ac:spMk id="9" creationId="{00000000-0000-0000-0000-000000000000}"/>
            </ac:spMkLst>
          </pc:spChg>
          <pc:spChg chg="mod">
            <ac:chgData name="Fake Test User" userId="SID-0" providerId="Test" clId="FakeClientId" dt="2019-08-02T02:19:00.071" v="11" actId="790"/>
            <ac:spMkLst>
              <pc:docMk/>
              <pc:sldMasterMk cId="946754946" sldId="2147483660"/>
              <pc:sldLayoutMk cId="3606029816" sldId="2147483665"/>
              <ac:spMk id="10" creationId="{00000000-0000-0000-0000-000000000000}"/>
            </ac:spMkLst>
          </pc:spChg>
          <pc:spChg chg="mod">
            <ac:chgData name="Fake Test User" userId="SID-0" providerId="Test" clId="FakeClientId" dt="2019-08-02T02:19:00.071" v="11" actId="790"/>
            <ac:spMkLst>
              <pc:docMk/>
              <pc:sldMasterMk cId="946754946" sldId="2147483660"/>
              <pc:sldLayoutMk cId="3606029816" sldId="2147483665"/>
              <ac:spMk id="11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2T02:19:11.741" v="12" actId="790"/>
          <pc:sldLayoutMkLst>
            <pc:docMk/>
            <pc:sldMasterMk cId="946754946" sldId="2147483660"/>
            <pc:sldLayoutMk cId="100814485" sldId="2147483666"/>
          </pc:sldLayoutMkLst>
          <pc:spChg chg="mod">
            <ac:chgData name="Fake Test User" userId="SID-0" providerId="Test" clId="FakeClientId" dt="2019-08-02T02:19:11.741" v="12" actId="790"/>
            <ac:spMkLst>
              <pc:docMk/>
              <pc:sldMasterMk cId="946754946" sldId="2147483660"/>
              <pc:sldLayoutMk cId="100814485" sldId="2147483666"/>
              <ac:spMk id="2" creationId="{00000000-0000-0000-0000-000000000000}"/>
            </ac:spMkLst>
          </pc:spChg>
          <pc:spChg chg="mod">
            <ac:chgData name="Fake Test User" userId="SID-0" providerId="Test" clId="FakeClientId" dt="2019-08-02T02:19:11.741" v="12" actId="790"/>
            <ac:spMkLst>
              <pc:docMk/>
              <pc:sldMasterMk cId="946754946" sldId="2147483660"/>
              <pc:sldLayoutMk cId="100814485" sldId="2147483666"/>
              <ac:spMk id="3" creationId="{00000000-0000-0000-0000-000000000000}"/>
            </ac:spMkLst>
          </pc:spChg>
          <pc:spChg chg="mod">
            <ac:chgData name="Fake Test User" userId="SID-0" providerId="Test" clId="FakeClientId" dt="2019-08-02T02:19:11.741" v="12" actId="790"/>
            <ac:spMkLst>
              <pc:docMk/>
              <pc:sldMasterMk cId="946754946" sldId="2147483660"/>
              <pc:sldLayoutMk cId="100814485" sldId="2147483666"/>
              <ac:spMk id="4" creationId="{00000000-0000-0000-0000-000000000000}"/>
            </ac:spMkLst>
          </pc:spChg>
          <pc:spChg chg="mod">
            <ac:chgData name="Fake Test User" userId="SID-0" providerId="Test" clId="FakeClientId" dt="2019-08-02T02:19:11.741" v="12" actId="790"/>
            <ac:spMkLst>
              <pc:docMk/>
              <pc:sldMasterMk cId="946754946" sldId="2147483660"/>
              <pc:sldLayoutMk cId="100814485" sldId="2147483666"/>
              <ac:spMk id="5" creationId="{00000000-0000-0000-0000-000000000000}"/>
            </ac:spMkLst>
          </pc:spChg>
          <pc:spChg chg="mod">
            <ac:chgData name="Fake Test User" userId="SID-0" providerId="Test" clId="FakeClientId" dt="2019-08-02T02:19:11.741" v="12" actId="790"/>
            <ac:spMkLst>
              <pc:docMk/>
              <pc:sldMasterMk cId="946754946" sldId="2147483660"/>
              <pc:sldLayoutMk cId="100814485" sldId="2147483666"/>
              <ac:spMk id="6" creationId="{00000000-0000-0000-0000-000000000000}"/>
            </ac:spMkLst>
          </pc:spChg>
          <pc:spChg chg="mod">
            <ac:chgData name="Fake Test User" userId="SID-0" providerId="Test" clId="FakeClientId" dt="2019-08-02T02:19:11.741" v="12" actId="790"/>
            <ac:spMkLst>
              <pc:docMk/>
              <pc:sldMasterMk cId="946754946" sldId="2147483660"/>
              <pc:sldLayoutMk cId="100814485" sldId="2147483666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2T02:19:24.177" v="13" actId="790"/>
          <pc:sldLayoutMkLst>
            <pc:docMk/>
            <pc:sldMasterMk cId="946754946" sldId="2147483660"/>
            <pc:sldLayoutMk cId="4037432058" sldId="2147483667"/>
          </pc:sldLayoutMkLst>
          <pc:spChg chg="mod">
            <ac:chgData name="Fake Test User" userId="SID-0" providerId="Test" clId="FakeClientId" dt="2019-08-02T02:19:24.177" v="13" actId="790"/>
            <ac:spMkLst>
              <pc:docMk/>
              <pc:sldMasterMk cId="946754946" sldId="2147483660"/>
              <pc:sldLayoutMk cId="4037432058" sldId="2147483667"/>
              <ac:spMk id="2" creationId="{00000000-0000-0000-0000-000000000000}"/>
            </ac:spMkLst>
          </pc:spChg>
          <pc:spChg chg="mod">
            <ac:chgData name="Fake Test User" userId="SID-0" providerId="Test" clId="FakeClientId" dt="2019-08-02T02:19:24.177" v="13" actId="790"/>
            <ac:spMkLst>
              <pc:docMk/>
              <pc:sldMasterMk cId="946754946" sldId="2147483660"/>
              <pc:sldLayoutMk cId="4037432058" sldId="2147483667"/>
              <ac:spMk id="3" creationId="{00000000-0000-0000-0000-000000000000}"/>
            </ac:spMkLst>
          </pc:spChg>
          <pc:spChg chg="mod">
            <ac:chgData name="Fake Test User" userId="SID-0" providerId="Test" clId="FakeClientId" dt="2019-08-02T02:19:24.177" v="13" actId="790"/>
            <ac:spMkLst>
              <pc:docMk/>
              <pc:sldMasterMk cId="946754946" sldId="2147483660"/>
              <pc:sldLayoutMk cId="4037432058" sldId="2147483667"/>
              <ac:spMk id="4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2T02:19:37.660" v="14" actId="790"/>
          <pc:sldLayoutMkLst>
            <pc:docMk/>
            <pc:sldMasterMk cId="946754946" sldId="2147483660"/>
            <pc:sldLayoutMk cId="1784193825" sldId="2147483668"/>
          </pc:sldLayoutMkLst>
          <pc:spChg chg="mod">
            <ac:chgData name="Fake Test User" userId="SID-0" providerId="Test" clId="FakeClientId" dt="2019-08-02T02:19:37.660" v="14" actId="790"/>
            <ac:spMkLst>
              <pc:docMk/>
              <pc:sldMasterMk cId="946754946" sldId="2147483660"/>
              <pc:sldLayoutMk cId="1784193825" sldId="2147483668"/>
              <ac:spMk id="2" creationId="{00000000-0000-0000-0000-000000000000}"/>
            </ac:spMkLst>
          </pc:spChg>
          <pc:spChg chg="mod">
            <ac:chgData name="Fake Test User" userId="SID-0" providerId="Test" clId="FakeClientId" dt="2019-08-02T02:19:37.660" v="14" actId="790"/>
            <ac:spMkLst>
              <pc:docMk/>
              <pc:sldMasterMk cId="946754946" sldId="2147483660"/>
              <pc:sldLayoutMk cId="1784193825" sldId="2147483668"/>
              <ac:spMk id="3" creationId="{00000000-0000-0000-0000-000000000000}"/>
            </ac:spMkLst>
          </pc:spChg>
          <pc:spChg chg="mod">
            <ac:chgData name="Fake Test User" userId="SID-0" providerId="Test" clId="FakeClientId" dt="2019-08-02T02:19:37.660" v="14" actId="790"/>
            <ac:spMkLst>
              <pc:docMk/>
              <pc:sldMasterMk cId="946754946" sldId="2147483660"/>
              <pc:sldLayoutMk cId="1784193825" sldId="2147483668"/>
              <ac:spMk id="4" creationId="{00000000-0000-0000-0000-000000000000}"/>
            </ac:spMkLst>
          </pc:spChg>
          <pc:spChg chg="mod">
            <ac:chgData name="Fake Test User" userId="SID-0" providerId="Test" clId="FakeClientId" dt="2019-08-02T02:19:37.660" v="14" actId="790"/>
            <ac:spMkLst>
              <pc:docMk/>
              <pc:sldMasterMk cId="946754946" sldId="2147483660"/>
              <pc:sldLayoutMk cId="1784193825" sldId="2147483668"/>
              <ac:spMk id="5" creationId="{00000000-0000-0000-0000-000000000000}"/>
            </ac:spMkLst>
          </pc:spChg>
          <pc:spChg chg="mod">
            <ac:chgData name="Fake Test User" userId="SID-0" providerId="Test" clId="FakeClientId" dt="2019-08-02T02:19:37.660" v="14" actId="790"/>
            <ac:spMkLst>
              <pc:docMk/>
              <pc:sldMasterMk cId="946754946" sldId="2147483660"/>
              <pc:sldLayoutMk cId="1784193825" sldId="2147483668"/>
              <ac:spMk id="6" creationId="{00000000-0000-0000-0000-000000000000}"/>
            </ac:spMkLst>
          </pc:spChg>
          <pc:spChg chg="mod">
            <ac:chgData name="Fake Test User" userId="SID-0" providerId="Test" clId="FakeClientId" dt="2019-08-02T02:19:37.660" v="14" actId="790"/>
            <ac:spMkLst>
              <pc:docMk/>
              <pc:sldMasterMk cId="946754946" sldId="2147483660"/>
              <pc:sldLayoutMk cId="1784193825" sldId="2147483668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2T02:19:46.816" v="15" actId="790"/>
          <pc:sldLayoutMkLst>
            <pc:docMk/>
            <pc:sldMasterMk cId="946754946" sldId="2147483660"/>
            <pc:sldLayoutMk cId="3161095380" sldId="2147483669"/>
          </pc:sldLayoutMkLst>
          <pc:spChg chg="mod">
            <ac:chgData name="Fake Test User" userId="SID-0" providerId="Test" clId="FakeClientId" dt="2019-08-02T02:19:46.816" v="15" actId="790"/>
            <ac:spMkLst>
              <pc:docMk/>
              <pc:sldMasterMk cId="946754946" sldId="2147483660"/>
              <pc:sldLayoutMk cId="3161095380" sldId="2147483669"/>
              <ac:spMk id="2" creationId="{00000000-0000-0000-0000-000000000000}"/>
            </ac:spMkLst>
          </pc:spChg>
          <pc:spChg chg="mod">
            <ac:chgData name="Fake Test User" userId="SID-0" providerId="Test" clId="FakeClientId" dt="2019-08-02T02:19:46.816" v="15" actId="790"/>
            <ac:spMkLst>
              <pc:docMk/>
              <pc:sldMasterMk cId="946754946" sldId="2147483660"/>
              <pc:sldLayoutMk cId="3161095380" sldId="2147483669"/>
              <ac:spMk id="3" creationId="{00000000-0000-0000-0000-000000000000}"/>
            </ac:spMkLst>
          </pc:spChg>
          <pc:spChg chg="mod">
            <ac:chgData name="Fake Test User" userId="SID-0" providerId="Test" clId="FakeClientId" dt="2019-08-02T02:19:46.816" v="15" actId="790"/>
            <ac:spMkLst>
              <pc:docMk/>
              <pc:sldMasterMk cId="946754946" sldId="2147483660"/>
              <pc:sldLayoutMk cId="3161095380" sldId="2147483669"/>
              <ac:spMk id="4" creationId="{00000000-0000-0000-0000-000000000000}"/>
            </ac:spMkLst>
          </pc:spChg>
          <pc:spChg chg="mod">
            <ac:chgData name="Fake Test User" userId="SID-0" providerId="Test" clId="FakeClientId" dt="2019-08-02T02:19:46.816" v="15" actId="790"/>
            <ac:spMkLst>
              <pc:docMk/>
              <pc:sldMasterMk cId="946754946" sldId="2147483660"/>
              <pc:sldLayoutMk cId="3161095380" sldId="2147483669"/>
              <ac:spMk id="5" creationId="{00000000-0000-0000-0000-000000000000}"/>
            </ac:spMkLst>
          </pc:spChg>
          <pc:spChg chg="mod">
            <ac:chgData name="Fake Test User" userId="SID-0" providerId="Test" clId="FakeClientId" dt="2019-08-02T02:19:46.816" v="15" actId="790"/>
            <ac:spMkLst>
              <pc:docMk/>
              <pc:sldMasterMk cId="946754946" sldId="2147483660"/>
              <pc:sldLayoutMk cId="3161095380" sldId="2147483669"/>
              <ac:spMk id="6" creationId="{00000000-0000-0000-0000-000000000000}"/>
            </ac:spMkLst>
          </pc:spChg>
          <pc:spChg chg="mod">
            <ac:chgData name="Fake Test User" userId="SID-0" providerId="Test" clId="FakeClientId" dt="2019-08-02T02:19:46.816" v="15" actId="790"/>
            <ac:spMkLst>
              <pc:docMk/>
              <pc:sldMasterMk cId="946754946" sldId="2147483660"/>
              <pc:sldLayoutMk cId="3161095380" sldId="2147483669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2T02:20:00.237" v="16" actId="790"/>
          <pc:sldLayoutMkLst>
            <pc:docMk/>
            <pc:sldMasterMk cId="946754946" sldId="2147483660"/>
            <pc:sldLayoutMk cId="596921339" sldId="2147483670"/>
          </pc:sldLayoutMkLst>
          <pc:spChg chg="mod">
            <ac:chgData name="Fake Test User" userId="SID-0" providerId="Test" clId="FakeClientId" dt="2019-08-02T02:20:00.237" v="16" actId="790"/>
            <ac:spMkLst>
              <pc:docMk/>
              <pc:sldMasterMk cId="946754946" sldId="2147483660"/>
              <pc:sldLayoutMk cId="596921339" sldId="2147483670"/>
              <ac:spMk id="2" creationId="{00000000-0000-0000-0000-000000000000}"/>
            </ac:spMkLst>
          </pc:spChg>
          <pc:spChg chg="mod">
            <ac:chgData name="Fake Test User" userId="SID-0" providerId="Test" clId="FakeClientId" dt="2019-08-02T02:20:00.237" v="16" actId="790"/>
            <ac:spMkLst>
              <pc:docMk/>
              <pc:sldMasterMk cId="946754946" sldId="2147483660"/>
              <pc:sldLayoutMk cId="596921339" sldId="2147483670"/>
              <ac:spMk id="3" creationId="{00000000-0000-0000-0000-000000000000}"/>
            </ac:spMkLst>
          </pc:spChg>
          <pc:spChg chg="mod">
            <ac:chgData name="Fake Test User" userId="SID-0" providerId="Test" clId="FakeClientId" dt="2019-08-02T02:20:00.237" v="16" actId="790"/>
            <ac:spMkLst>
              <pc:docMk/>
              <pc:sldMasterMk cId="946754946" sldId="2147483660"/>
              <pc:sldLayoutMk cId="596921339" sldId="2147483670"/>
              <ac:spMk id="4" creationId="{00000000-0000-0000-0000-000000000000}"/>
            </ac:spMkLst>
          </pc:spChg>
          <pc:spChg chg="mod">
            <ac:chgData name="Fake Test User" userId="SID-0" providerId="Test" clId="FakeClientId" dt="2019-08-02T02:20:00.237" v="16" actId="790"/>
            <ac:spMkLst>
              <pc:docMk/>
              <pc:sldMasterMk cId="946754946" sldId="2147483660"/>
              <pc:sldLayoutMk cId="596921339" sldId="2147483670"/>
              <ac:spMk id="5" creationId="{00000000-0000-0000-0000-000000000000}"/>
            </ac:spMkLst>
          </pc:spChg>
          <pc:spChg chg="mod">
            <ac:chgData name="Fake Test User" userId="SID-0" providerId="Test" clId="FakeClientId" dt="2019-08-02T02:20:00.237" v="16" actId="790"/>
            <ac:spMkLst>
              <pc:docMk/>
              <pc:sldMasterMk cId="946754946" sldId="2147483660"/>
              <pc:sldLayoutMk cId="596921339" sldId="2147483670"/>
              <ac:spMk id="6" creationId="{00000000-0000-0000-0000-000000000000}"/>
            </ac:spMkLst>
          </pc:spChg>
          <pc:spChg chg="mod">
            <ac:chgData name="Fake Test User" userId="SID-0" providerId="Test" clId="FakeClientId" dt="2019-08-02T02:20:00.237" v="16" actId="790"/>
            <ac:spMkLst>
              <pc:docMk/>
              <pc:sldMasterMk cId="946754946" sldId="2147483660"/>
              <pc:sldLayoutMk cId="596921339" sldId="2147483670"/>
              <ac:spMk id="7" creationId="{00000000-0000-0000-0000-000000000000}"/>
            </ac:spMkLst>
          </pc:spChg>
          <pc:spChg chg="mod">
            <ac:chgData name="Fake Test User" userId="SID-0" providerId="Test" clId="FakeClientId" dt="2019-08-02T02:20:00.237" v="16" actId="790"/>
            <ac:spMkLst>
              <pc:docMk/>
              <pc:sldMasterMk cId="946754946" sldId="2147483660"/>
              <pc:sldLayoutMk cId="596921339" sldId="2147483670"/>
              <ac:spMk id="8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2T02:20:10.829" v="17" actId="790"/>
          <pc:sldLayoutMkLst>
            <pc:docMk/>
            <pc:sldMasterMk cId="946754946" sldId="2147483660"/>
            <pc:sldLayoutMk cId="1302266631" sldId="2147483671"/>
          </pc:sldLayoutMkLst>
          <pc:spChg chg="mod">
            <ac:chgData name="Fake Test User" userId="SID-0" providerId="Test" clId="FakeClientId" dt="2019-08-02T02:20:10.829" v="17" actId="790"/>
            <ac:spMkLst>
              <pc:docMk/>
              <pc:sldMasterMk cId="946754946" sldId="2147483660"/>
              <pc:sldLayoutMk cId="1302266631" sldId="2147483671"/>
              <ac:spMk id="2" creationId="{00000000-0000-0000-0000-000000000000}"/>
            </ac:spMkLst>
          </pc:spChg>
          <pc:spChg chg="mod">
            <ac:chgData name="Fake Test User" userId="SID-0" providerId="Test" clId="FakeClientId" dt="2019-08-02T02:20:10.829" v="17" actId="790"/>
            <ac:spMkLst>
              <pc:docMk/>
              <pc:sldMasterMk cId="946754946" sldId="2147483660"/>
              <pc:sldLayoutMk cId="1302266631" sldId="2147483671"/>
              <ac:spMk id="3" creationId="{00000000-0000-0000-0000-000000000000}"/>
            </ac:spMkLst>
          </pc:spChg>
          <pc:spChg chg="mod">
            <ac:chgData name="Fake Test User" userId="SID-0" providerId="Test" clId="FakeClientId" dt="2019-08-02T02:20:10.829" v="17" actId="790"/>
            <ac:spMkLst>
              <pc:docMk/>
              <pc:sldMasterMk cId="946754946" sldId="2147483660"/>
              <pc:sldLayoutMk cId="1302266631" sldId="2147483671"/>
              <ac:spMk id="4" creationId="{00000000-0000-0000-0000-000000000000}"/>
            </ac:spMkLst>
          </pc:spChg>
          <pc:spChg chg="mod">
            <ac:chgData name="Fake Test User" userId="SID-0" providerId="Test" clId="FakeClientId" dt="2019-08-02T02:20:10.829" v="17" actId="790"/>
            <ac:spMkLst>
              <pc:docMk/>
              <pc:sldMasterMk cId="946754946" sldId="2147483660"/>
              <pc:sldLayoutMk cId="1302266631" sldId="2147483671"/>
              <ac:spMk id="5" creationId="{00000000-0000-0000-0000-000000000000}"/>
            </ac:spMkLst>
          </pc:spChg>
          <pc:spChg chg="mod">
            <ac:chgData name="Fake Test User" userId="SID-0" providerId="Test" clId="FakeClientId" dt="2019-08-02T02:20:10.829" v="17" actId="790"/>
            <ac:spMkLst>
              <pc:docMk/>
              <pc:sldMasterMk cId="946754946" sldId="2147483660"/>
              <pc:sldLayoutMk cId="1302266631" sldId="2147483671"/>
              <ac:spMk id="6" creationId="{00000000-0000-0000-0000-000000000000}"/>
            </ac:spMkLst>
          </pc:spChg>
          <pc:spChg chg="mod">
            <ac:chgData name="Fake Test User" userId="SID-0" providerId="Test" clId="FakeClientId" dt="2019-08-02T02:20:10.829" v="17" actId="790"/>
            <ac:spMkLst>
              <pc:docMk/>
              <pc:sldMasterMk cId="946754946" sldId="2147483660"/>
              <pc:sldLayoutMk cId="1302266631" sldId="2147483671"/>
              <ac:spMk id="7" creationId="{00000000-0000-0000-0000-000000000000}"/>
            </ac:spMkLst>
          </pc:spChg>
          <pc:spChg chg="mod">
            <ac:chgData name="Fake Test User" userId="SID-0" providerId="Test" clId="FakeClientId" dt="2019-08-02T02:20:10.829" v="17" actId="790"/>
            <ac:spMkLst>
              <pc:docMk/>
              <pc:sldMasterMk cId="946754946" sldId="2147483660"/>
              <pc:sldLayoutMk cId="1302266631" sldId="2147483671"/>
              <ac:spMk id="8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>
            <a:extLst>
              <a:ext uri="{FF2B5EF4-FFF2-40B4-BE49-F238E27FC236}">
                <a16:creationId xmlns="" xmlns:a16="http://schemas.microsoft.com/office/drawing/2014/main" id="{E9035118-6A37-4BEA-821E-CD04A4D7AE3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noProof="1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="" xmlns:a16="http://schemas.microsoft.com/office/drawing/2014/main" id="{319989D5-8D3B-4C3C-9AF4-59A85BE1099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6F8CBF-9CEE-49E8-9481-6B94875F5F69}" type="datetime1">
              <a:rPr lang="el-GR" noProof="1" smtClean="0"/>
              <a:t>13/4/2020</a:t>
            </a:fld>
            <a:endParaRPr lang="el-GR" noProof="1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="" xmlns:a16="http://schemas.microsoft.com/office/drawing/2014/main" id="{0570DFF4-A496-461B-A42F-840111BECC2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noProof="1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="" xmlns:a16="http://schemas.microsoft.com/office/drawing/2014/main" id="{BCAA38F7-F850-49A0-8B6F-FF6365B1A16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2EE474-DDD9-46F0-9ECB-83FA1096465D}" type="slidenum">
              <a:rPr lang="el-GR" noProof="1" smtClean="0"/>
              <a:t>‹#›</a:t>
            </a:fld>
            <a:endParaRPr lang="el-GR" noProof="1"/>
          </a:p>
        </p:txBody>
      </p:sp>
    </p:spTree>
    <p:extLst>
      <p:ext uri="{BB962C8B-B14F-4D97-AF65-F5344CB8AC3E}">
        <p14:creationId xmlns:p14="http://schemas.microsoft.com/office/powerpoint/2010/main" val="38624775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noProof="1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6B02BEE-B1BC-41D5-8720-94A2874748A9}" type="datetime1">
              <a:rPr lang="el-GR" noProof="1" smtClean="0"/>
              <a:t>13/4/2020</a:t>
            </a:fld>
            <a:endParaRPr lang="el-GR" noProof="1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l-GR" noProof="1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l-GR" noProof="1"/>
              <a:t>Κάντε κλικ για επεξεργασία των στυλ κειμένου του υποδείγματος</a:t>
            </a:r>
          </a:p>
          <a:p>
            <a:pPr lvl="1" rtl="0"/>
            <a:r>
              <a:rPr lang="el-GR" noProof="1"/>
              <a:t>Δεύτερου επιπέδου</a:t>
            </a:r>
          </a:p>
          <a:p>
            <a:pPr lvl="2" rtl="0"/>
            <a:r>
              <a:rPr lang="el-GR" noProof="1"/>
              <a:t>Τρίτου επιπέδου</a:t>
            </a:r>
          </a:p>
          <a:p>
            <a:pPr lvl="3" rtl="0"/>
            <a:r>
              <a:rPr lang="el-GR" noProof="1"/>
              <a:t>Τέταρτου επιπέδου</a:t>
            </a:r>
          </a:p>
          <a:p>
            <a:pPr lvl="4" rtl="0"/>
            <a:r>
              <a:rPr lang="el-GR" noProof="1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noProof="1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el-GR" noProof="1" dirty="0" smtClean="0"/>
              <a:t>‹#›</a:t>
            </a:fld>
            <a:endParaRPr lang="el-GR" noProof="1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l-GR" noProof="1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el-GR" noProof="1" smtClean="0"/>
              <a:t>1</a:t>
            </a:fld>
            <a:endParaRPr lang="el-GR" noProof="1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noProof="1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l-GR" noProof="1" dirty="0" smtClean="0"/>
              <a:t>2</a:t>
            </a:fld>
            <a:endParaRPr lang="el-GR" noProof="1"/>
          </a:p>
        </p:txBody>
      </p:sp>
    </p:spTree>
    <p:extLst>
      <p:ext uri="{BB962C8B-B14F-4D97-AF65-F5344CB8AC3E}">
        <p14:creationId xmlns:p14="http://schemas.microsoft.com/office/powerpoint/2010/main" val="2305798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noProof="1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l-GR" noProof="1" dirty="0" smtClean="0"/>
              <a:t>3</a:t>
            </a:fld>
            <a:endParaRPr lang="el-GR" noProof="1"/>
          </a:p>
        </p:txBody>
      </p:sp>
    </p:spTree>
    <p:extLst>
      <p:ext uri="{BB962C8B-B14F-4D97-AF65-F5344CB8AC3E}">
        <p14:creationId xmlns:p14="http://schemas.microsoft.com/office/powerpoint/2010/main" val="40754860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noProof="1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l-GR" noProof="1" dirty="0" smtClean="0"/>
              <a:t>4</a:t>
            </a:fld>
            <a:endParaRPr lang="el-GR" noProof="1"/>
          </a:p>
        </p:txBody>
      </p:sp>
    </p:spTree>
    <p:extLst>
      <p:ext uri="{BB962C8B-B14F-4D97-AF65-F5344CB8AC3E}">
        <p14:creationId xmlns:p14="http://schemas.microsoft.com/office/powerpoint/2010/main" val="2254090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sz="1800" noProof="1"/>
          </a:p>
        </p:txBody>
      </p:sp>
      <p:sp>
        <p:nvSpPr>
          <p:cNvPr id="2" name="Τίτλος 1"/>
          <p:cNvSpPr>
            <a:spLocks noGrp="1"/>
          </p:cNvSpPr>
          <p:nvPr>
            <p:ph type="ctrTitle" hasCustomPrompt="1"/>
          </p:nvPr>
        </p:nvSpPr>
        <p:spPr>
          <a:xfrm>
            <a:off x="838200" y="2061006"/>
            <a:ext cx="10515600" cy="2387600"/>
          </a:xfrm>
        </p:spPr>
        <p:txBody>
          <a:bodyPr rtlCol="0"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pPr rtl="0"/>
            <a:r>
              <a:rPr lang="el-GR" noProof="1"/>
              <a:t>Κάντε κλικ για να επεξεργαστείτε το 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 hasCustomPrompt="1"/>
          </p:nvPr>
        </p:nvSpPr>
        <p:spPr>
          <a:xfrm>
            <a:off x="838202" y="5110609"/>
            <a:ext cx="6705599" cy="1137793"/>
          </a:xfrm>
        </p:spPr>
        <p:txBody>
          <a:bodyPr rtlCol="0">
            <a:norm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2800">
                <a:solidFill>
                  <a:srgbClr val="D2472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l-GR" noProof="1"/>
              <a:t>Κάντε κλικ για να επεξεργαστείτε το Στυλ κύριου υποτίτλου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2591B8F-B46D-4D1D-994C-C1518AFCBBF2}" type="datetime1">
              <a:rPr lang="el-GR" noProof="1" smtClean="0"/>
              <a:t>13/4/2020</a:t>
            </a:fld>
            <a:endParaRPr lang="el-GR" noProof="1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noProof="1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el-GR" noProof="1" dirty="0" smtClean="0"/>
              <a:t>‹#›</a:t>
            </a:fld>
            <a:endParaRPr lang="el-GR" noProof="1"/>
          </a:p>
        </p:txBody>
      </p:sp>
      <p:sp>
        <p:nvSpPr>
          <p:cNvPr id="8" name="Ορθογώνιο 7"/>
          <p:cNvSpPr/>
          <p:nvPr userDrawn="1"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sz="1800" noProof="1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sz="1800" noProof="1"/>
          </a:p>
        </p:txBody>
      </p:sp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609600" y="1"/>
            <a:ext cx="10744200" cy="1228436"/>
          </a:xfrm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el-GR" noProof="1"/>
              <a:t>Κάντε κλικ για να επεξεργαστείτε το Στυλ κύριου τίτλου</a:t>
            </a:r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el-GR" noProof="1"/>
              <a:t>Κάντε κλικ για επεξεργασία των στυλ κειμένου του υποδείγματος</a:t>
            </a:r>
          </a:p>
          <a:p>
            <a:pPr lvl="1" rtl="0"/>
            <a:r>
              <a:rPr lang="el-GR" noProof="1"/>
              <a:t>Δεύτερου επιπέδου</a:t>
            </a:r>
          </a:p>
          <a:p>
            <a:pPr lvl="2" rtl="0"/>
            <a:r>
              <a:rPr lang="el-GR" noProof="1"/>
              <a:t>Τρίτου επιπέδου</a:t>
            </a:r>
          </a:p>
          <a:p>
            <a:pPr lvl="3" rtl="0"/>
            <a:r>
              <a:rPr lang="el-GR" noProof="1"/>
              <a:t>Τέταρτου επιπέδου</a:t>
            </a:r>
          </a:p>
          <a:p>
            <a:pPr lvl="4" rtl="0"/>
            <a:r>
              <a:rPr lang="el-GR" noProof="1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D53E926-6EFB-40C8-8DEF-0F57B9D64618}" type="datetime1">
              <a:rPr lang="el-GR" noProof="1" dirty="0" smtClean="0"/>
              <a:t>13/4/2020</a:t>
            </a:fld>
            <a:endParaRPr lang="el-GR" noProof="1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noProof="1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el-GR" noProof="1" dirty="0" smtClean="0"/>
              <a:t>‹#›</a:t>
            </a:fld>
            <a:endParaRPr lang="el-GR" noProof="1"/>
          </a:p>
        </p:txBody>
      </p:sp>
      <p:sp>
        <p:nvSpPr>
          <p:cNvPr id="8" name="Ορθογώνιο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sz="1800" noProof="1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sz="1800" noProof="1"/>
          </a:p>
        </p:txBody>
      </p:sp>
      <p:sp>
        <p:nvSpPr>
          <p:cNvPr id="2" name="Κατακόρυφος τίτλος 1"/>
          <p:cNvSpPr>
            <a:spLocks noGrp="1"/>
          </p:cNvSpPr>
          <p:nvPr>
            <p:ph type="title" orient="vert" hasCustomPrompt="1"/>
          </p:nvPr>
        </p:nvSpPr>
        <p:spPr>
          <a:xfrm>
            <a:off x="10215419" y="365125"/>
            <a:ext cx="1819564" cy="5811838"/>
          </a:xfrm>
        </p:spPr>
        <p:txBody>
          <a:bodyPr vert="eaVert" rtlCol="0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el-GR" noProof="1"/>
              <a:t>Κάντε κλικ για να επεξεργαστείτε το Στυλ κύριου τίτλου</a:t>
            </a:r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1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el-GR" noProof="1"/>
              <a:t>Κάντε κλικ για επεξεργασία των στυλ κειμένου του υποδείγματος</a:t>
            </a:r>
          </a:p>
          <a:p>
            <a:pPr lvl="1" rtl="0"/>
            <a:r>
              <a:rPr lang="el-GR" noProof="1"/>
              <a:t>Δεύτερου επιπέδου</a:t>
            </a:r>
          </a:p>
          <a:p>
            <a:pPr lvl="2" rtl="0"/>
            <a:r>
              <a:rPr lang="el-GR" noProof="1"/>
              <a:t>Τρίτου επιπέδου</a:t>
            </a:r>
          </a:p>
          <a:p>
            <a:pPr lvl="3" rtl="0"/>
            <a:r>
              <a:rPr lang="el-GR" noProof="1"/>
              <a:t>Τέταρτου επιπέδου</a:t>
            </a:r>
          </a:p>
          <a:p>
            <a:pPr lvl="4" rtl="0"/>
            <a:r>
              <a:rPr lang="el-GR" noProof="1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E09AD09-7919-4B58-8D17-B6AD96E808C4}" type="datetime1">
              <a:rPr lang="el-GR" noProof="1" dirty="0" smtClean="0"/>
              <a:t>13/4/2020</a:t>
            </a:fld>
            <a:endParaRPr lang="el-GR" noProof="1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noProof="1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el-GR" noProof="1" dirty="0" smtClean="0"/>
              <a:t>‹#›</a:t>
            </a:fld>
            <a:endParaRPr lang="el-GR" noProof="1"/>
          </a:p>
        </p:txBody>
      </p:sp>
      <p:sp>
        <p:nvSpPr>
          <p:cNvPr id="8" name="Ορθογώνιο 7"/>
          <p:cNvSpPr/>
          <p:nvPr userDrawn="1"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sz="1800" noProof="1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sz="1800" noProof="1"/>
          </a:p>
        </p:txBody>
      </p:sp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604434" y="0"/>
            <a:ext cx="10749367" cy="1208868"/>
          </a:xfrm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el-GR" noProof="1"/>
              <a:t>Κάντε κλικ για να επεξεργαστείτε το 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 hasCustomPrompt="1"/>
          </p:nvPr>
        </p:nvSpPr>
        <p:spPr>
          <a:xfrm>
            <a:off x="838201" y="1825625"/>
            <a:ext cx="4167753" cy="4351338"/>
          </a:xfrm>
        </p:spPr>
        <p:txBody>
          <a:bodyPr rtlCol="0">
            <a:normAutofit/>
          </a:bodyPr>
          <a:lstStyle>
            <a:lvl1pPr marL="0" indent="0">
              <a:lnSpc>
                <a:spcPct val="150000"/>
              </a:lnSpc>
              <a:spcAft>
                <a:spcPts val="1200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>
              <a:lnSpc>
                <a:spcPct val="150000"/>
              </a:lnSpc>
              <a:spcAft>
                <a:spcPts val="1200"/>
              </a:spcAft>
              <a:defRPr sz="1400">
                <a:solidFill>
                  <a:schemeClr val="bg1">
                    <a:lumMod val="50000"/>
                  </a:schemeClr>
                </a:solidFill>
              </a:defRPr>
            </a:lvl2pPr>
            <a:lvl3pPr>
              <a:lnSpc>
                <a:spcPct val="150000"/>
              </a:lnSpc>
              <a:spcAft>
                <a:spcPts val="1200"/>
              </a:spcAft>
              <a:defRPr sz="1200">
                <a:solidFill>
                  <a:schemeClr val="bg1">
                    <a:lumMod val="50000"/>
                  </a:schemeClr>
                </a:solidFill>
              </a:defRPr>
            </a:lvl3pPr>
            <a:lvl4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4pPr>
            <a:lvl5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 rtl="0"/>
            <a:r>
              <a:rPr lang="el-GR" noProof="1"/>
              <a:t>Κάντε κλικ για επεξεργασία των στυλ κειμένου του υποδείγματος</a:t>
            </a:r>
          </a:p>
          <a:p>
            <a:pPr lvl="1" rtl="0"/>
            <a:r>
              <a:rPr lang="el-GR" noProof="1"/>
              <a:t>Δεύτερου επιπέδου</a:t>
            </a:r>
          </a:p>
          <a:p>
            <a:pPr lvl="2" rtl="0"/>
            <a:r>
              <a:rPr lang="el-GR" noProof="1"/>
              <a:t>Τρίτου επιπέδου</a:t>
            </a:r>
          </a:p>
          <a:p>
            <a:pPr lvl="3" rtl="0"/>
            <a:r>
              <a:rPr lang="el-GR" noProof="1"/>
              <a:t>Τέταρτου επιπέδου</a:t>
            </a:r>
          </a:p>
          <a:p>
            <a:pPr lvl="4" rtl="0"/>
            <a:r>
              <a:rPr lang="el-GR" noProof="1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EA6A037-0844-4869-9AF1-57DB832055ED}" type="datetime1">
              <a:rPr lang="el-GR" noProof="1" smtClean="0"/>
              <a:t>13/4/2020</a:t>
            </a:fld>
            <a:endParaRPr lang="el-GR" noProof="1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noProof="1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el-GR" noProof="1" dirty="0" smtClean="0"/>
              <a:t>‹#›</a:t>
            </a:fld>
            <a:endParaRPr lang="el-GR" noProof="1"/>
          </a:p>
        </p:txBody>
      </p:sp>
      <p:sp>
        <p:nvSpPr>
          <p:cNvPr id="8" name="Ορθογώνιο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sz="1800" noProof="1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/>
          <p:cNvSpPr/>
          <p:nvPr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sz="1800" noProof="1"/>
          </a:p>
        </p:txBody>
      </p:sp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838201" y="2402238"/>
            <a:ext cx="4508715" cy="2187227"/>
          </a:xfrm>
        </p:spPr>
        <p:txBody>
          <a:bodyPr rtlCol="0" anchor="ctr">
            <a:noAutofit/>
          </a:bodyPr>
          <a:lstStyle>
            <a:lvl1pPr algn="l">
              <a:defRPr sz="4800">
                <a:solidFill>
                  <a:srgbClr val="D24726"/>
                </a:solidFill>
              </a:defRPr>
            </a:lvl1pPr>
          </a:lstStyle>
          <a:p>
            <a:pPr rtl="0"/>
            <a:r>
              <a:rPr lang="el-GR" noProof="1"/>
              <a:t>Κάντε κλικ για να επεξεργαστείτε το 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 hasCustomPrompt="1"/>
          </p:nvPr>
        </p:nvSpPr>
        <p:spPr>
          <a:xfrm>
            <a:off x="6323308" y="2402237"/>
            <a:ext cx="5269424" cy="2187226"/>
          </a:xfrm>
        </p:spPr>
        <p:txBody>
          <a:bodyPr rtlCol="0" anchor="ctr">
            <a:normAutofit/>
          </a:bodyPr>
          <a:lstStyle>
            <a:lvl1pPr marL="0" indent="0">
              <a:lnSpc>
                <a:spcPct val="150000"/>
              </a:lnSpc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el-GR" noProof="1"/>
              <a:t>Κάντε κλικ για επεξεργασία των στυλ κειμένου του υποδείγματος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2448D0A-4FCD-43AF-95C0-5ECEC0ED749F}" type="datetime1">
              <a:rPr lang="el-GR" noProof="1" dirty="0" smtClean="0"/>
              <a:t>13/4/2020</a:t>
            </a:fld>
            <a:endParaRPr lang="el-GR" noProof="1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noProof="1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el-GR" noProof="1" dirty="0" smtClean="0"/>
              <a:t>‹#›</a:t>
            </a:fld>
            <a:endParaRPr lang="el-GR" noProof="1"/>
          </a:p>
        </p:txBody>
      </p:sp>
      <p:sp>
        <p:nvSpPr>
          <p:cNvPr id="8" name="Ορθογώνιο 7"/>
          <p:cNvSpPr/>
          <p:nvPr userDrawn="1"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sz="1800" noProof="1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sz="1800" noProof="1"/>
          </a:p>
        </p:txBody>
      </p:sp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609600" y="1"/>
            <a:ext cx="10744200" cy="1228436"/>
          </a:xfrm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el-GR" noProof="1"/>
              <a:t>Κάντε κλικ για να επεξεργαστείτε το 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l-GR" noProof="1"/>
              <a:t>Κάντε κλικ για επεξεργασία των στυλ κειμένου του υποδείγματος</a:t>
            </a:r>
          </a:p>
          <a:p>
            <a:pPr marL="0" lvl="1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l-GR" noProof="1"/>
              <a:t>Δεύτερου επιπέδου</a:t>
            </a:r>
          </a:p>
          <a:p>
            <a:pPr marL="0" lvl="2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l-GR" noProof="1"/>
              <a:t>Τρίτου επιπέδου</a:t>
            </a:r>
          </a:p>
          <a:p>
            <a:pPr marL="0" lvl="3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l-GR" noProof="1"/>
              <a:t>Τέταρτου επιπέδου</a:t>
            </a:r>
          </a:p>
          <a:p>
            <a:pPr marL="0" lvl="4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l-GR" noProof="1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l-GR" noProof="1"/>
              <a:t>Κάντε κλικ για επεξεργασία των στυλ κειμένου του υποδείγματος</a:t>
            </a:r>
          </a:p>
          <a:p>
            <a:pPr marL="0" lvl="1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l-GR" noProof="1"/>
              <a:t>Δεύτερου επιπέδου</a:t>
            </a:r>
          </a:p>
          <a:p>
            <a:pPr marL="0" lvl="2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l-GR" noProof="1"/>
              <a:t>Τρίτου επιπέδου</a:t>
            </a:r>
          </a:p>
          <a:p>
            <a:pPr marL="0" lvl="3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l-GR" noProof="1"/>
              <a:t>Τέταρτου επιπέδου</a:t>
            </a:r>
          </a:p>
          <a:p>
            <a:pPr marL="0" lvl="4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l-GR" noProof="1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38B9FED-3F3E-40F6-A627-41436100167A}" type="datetime1">
              <a:rPr lang="el-GR" noProof="1" dirty="0" smtClean="0"/>
              <a:t>13/4/2020</a:t>
            </a:fld>
            <a:endParaRPr lang="el-GR" noProof="1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noProof="1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el-GR" noProof="1" dirty="0" smtClean="0"/>
              <a:t>‹#›</a:t>
            </a:fld>
            <a:endParaRPr lang="el-GR" noProof="1"/>
          </a:p>
        </p:txBody>
      </p:sp>
      <p:sp>
        <p:nvSpPr>
          <p:cNvPr id="9" name="Ορθογώνιο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sz="1800" noProof="1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Ορθογώνιο 9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sz="1800" noProof="1"/>
          </a:p>
        </p:txBody>
      </p:sp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609600" y="0"/>
            <a:ext cx="10737851" cy="1228436"/>
          </a:xfrm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el-GR" noProof="1"/>
              <a:t>Κάντε κλικ για να επεξεργαστείτε το 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 hasCustomPrompt="1"/>
          </p:nvPr>
        </p:nvSpPr>
        <p:spPr>
          <a:xfrm>
            <a:off x="831851" y="1489075"/>
            <a:ext cx="5156200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l-GR" noProof="1"/>
              <a:t>Κάντε κλικ για επεξεργασία των στυλ κειμένου του υποδείγματος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 hasCustomPrompt="1"/>
          </p:nvPr>
        </p:nvSpPr>
        <p:spPr>
          <a:xfrm>
            <a:off x="831851" y="2193927"/>
            <a:ext cx="5156200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l-GR" noProof="1"/>
              <a:t>Κάντε κλικ για επεξεργασία των στυλ κειμένου του υποδείγματος</a:t>
            </a:r>
          </a:p>
          <a:p>
            <a:pPr marL="0" lvl="1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l-GR" noProof="1"/>
              <a:t>Δεύτερου επιπέδου</a:t>
            </a:r>
          </a:p>
          <a:p>
            <a:pPr marL="0" lvl="2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l-GR" noProof="1"/>
              <a:t>Τρίτου επιπέδου</a:t>
            </a:r>
          </a:p>
          <a:p>
            <a:pPr marL="0" lvl="3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l-GR" noProof="1"/>
              <a:t>Τέταρτου επιπέδου</a:t>
            </a:r>
          </a:p>
          <a:p>
            <a:pPr marL="0" lvl="4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l-GR" noProof="1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 hasCustomPrompt="1"/>
          </p:nvPr>
        </p:nvSpPr>
        <p:spPr>
          <a:xfrm>
            <a:off x="6189664" y="1489075"/>
            <a:ext cx="5157787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l-GR" noProof="1"/>
              <a:t>Κάντε κλικ για επεξεργασία των στυλ κειμένου του υποδείγματος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 hasCustomPrompt="1"/>
          </p:nvPr>
        </p:nvSpPr>
        <p:spPr>
          <a:xfrm>
            <a:off x="6189664" y="2193927"/>
            <a:ext cx="5157787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l-GR" noProof="1"/>
              <a:t>Κάντε κλικ για επεξεργασία των στυλ κειμένου του υποδείγματος</a:t>
            </a:r>
          </a:p>
          <a:p>
            <a:pPr marL="0" lvl="1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l-GR" noProof="1"/>
              <a:t>Δεύτερου επιπέδου</a:t>
            </a:r>
          </a:p>
          <a:p>
            <a:pPr marL="0" lvl="2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l-GR" noProof="1"/>
              <a:t>Τρίτου επιπέδου</a:t>
            </a:r>
          </a:p>
          <a:p>
            <a:pPr marL="0" lvl="3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l-GR" noProof="1"/>
              <a:t>Τέταρτου επιπέδου</a:t>
            </a:r>
          </a:p>
          <a:p>
            <a:pPr marL="0" lvl="4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l-GR" noProof="1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3C4F320-1ECC-4F30-B57E-41F8AC6D3C6B}" type="datetime1">
              <a:rPr lang="el-GR" noProof="1" dirty="0" smtClean="0"/>
              <a:t>13/4/2020</a:t>
            </a:fld>
            <a:endParaRPr lang="el-GR" noProof="1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noProof="1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el-GR" noProof="1" dirty="0" smtClean="0"/>
              <a:t>‹#›</a:t>
            </a:fld>
            <a:endParaRPr lang="el-GR" noProof="1"/>
          </a:p>
        </p:txBody>
      </p:sp>
      <p:sp>
        <p:nvSpPr>
          <p:cNvPr id="11" name="Ορθογώνιο 10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sz="1800" noProof="1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Ορθογώνιο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sz="1800" noProof="1"/>
          </a:p>
        </p:txBody>
      </p:sp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609600" y="1"/>
            <a:ext cx="10744200" cy="1228436"/>
          </a:xfrm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el-GR" noProof="1"/>
              <a:t>Κάντε κλικ για να επεξεργαστείτε το 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6980BF3-2F4E-4162-A50A-D999EAAAC0EE}" type="datetime1">
              <a:rPr lang="el-GR" noProof="1" dirty="0" smtClean="0"/>
              <a:t>13/4/2020</a:t>
            </a:fld>
            <a:endParaRPr lang="el-GR" noProof="1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noProof="1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el-GR" noProof="1" dirty="0" smtClean="0"/>
              <a:t>‹#›</a:t>
            </a:fld>
            <a:endParaRPr lang="el-GR" noProof="1"/>
          </a:p>
        </p:txBody>
      </p:sp>
      <p:sp>
        <p:nvSpPr>
          <p:cNvPr id="7" name="Ορθογώνιο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l-GR" sz="1800" noProof="1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F5B0FEA-1AF5-4FE7-A98D-AB293EE6241A}" type="datetime1">
              <a:rPr lang="el-GR" noProof="1" dirty="0" smtClean="0"/>
              <a:t>13/4/2020</a:t>
            </a:fld>
            <a:endParaRPr lang="el-GR" noProof="1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noProof="1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el-GR" noProof="1" dirty="0" smtClean="0"/>
              <a:t>‹#›</a:t>
            </a:fld>
            <a:endParaRPr lang="el-GR" noProof="1"/>
          </a:p>
        </p:txBody>
      </p:sp>
    </p:spTree>
    <p:extLst>
      <p:ext uri="{BB962C8B-B14F-4D97-AF65-F5344CB8AC3E}">
        <p14:creationId xmlns:p14="http://schemas.microsoft.com/office/powerpoint/2010/main" val="403743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l-GR" noProof="1"/>
              <a:t>Κάντε κλικ για να επεξεργαστείτε το 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 hasCustomPrompt="1"/>
          </p:nvPr>
        </p:nvSpPr>
        <p:spPr>
          <a:xfrm>
            <a:off x="5183188" y="987427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l-GR" noProof="1"/>
              <a:t>Κάντε κλικ για επεξεργασία των στυλ κειμένου του υποδείγματος</a:t>
            </a:r>
          </a:p>
          <a:p>
            <a:pPr marL="0" lvl="1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l-GR" noProof="1"/>
              <a:t>Δεύτερου επιπέδου</a:t>
            </a:r>
          </a:p>
          <a:p>
            <a:pPr marL="0" lvl="2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l-GR" noProof="1"/>
              <a:t>Τρίτου επιπέδου</a:t>
            </a:r>
          </a:p>
          <a:p>
            <a:pPr marL="0" lvl="3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l-GR" noProof="1"/>
              <a:t>Τέταρτου επιπέδου</a:t>
            </a:r>
          </a:p>
          <a:p>
            <a:pPr marL="0" lvl="4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el-GR" noProof="1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l-GR" noProof="1"/>
              <a:t>Κάντε κλικ για επεξεργασία των στυλ κειμένου του υποδείγματος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FA4E1F3-CFD3-4187-8307-274E30FAB7AA}" type="datetime1">
              <a:rPr lang="el-GR" noProof="1" dirty="0" smtClean="0"/>
              <a:t>13/4/2020</a:t>
            </a:fld>
            <a:endParaRPr lang="el-GR" noProof="1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noProof="1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el-GR" noProof="1" dirty="0" smtClean="0"/>
              <a:t>‹#›</a:t>
            </a:fld>
            <a:endParaRPr lang="el-GR" noProof="1"/>
          </a:p>
        </p:txBody>
      </p:sp>
    </p:spTree>
    <p:extLst>
      <p:ext uri="{BB962C8B-B14F-4D97-AF65-F5344CB8AC3E}">
        <p14:creationId xmlns:p14="http://schemas.microsoft.com/office/powerpoint/2010/main" val="178419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l-GR" noProof="1"/>
              <a:t>Κάντε κλικ για να επεξεργαστείτε το 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 hasCustomPrompt="1"/>
          </p:nvPr>
        </p:nvSpPr>
        <p:spPr>
          <a:xfrm>
            <a:off x="5183188" y="987427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l-GR" noProof="1"/>
              <a:t>Κάντε κλικ στο εικονίδιο για να προσθέσετε μια εικόνα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l-GR" noProof="1"/>
              <a:t>Κάντε κλικ για επεξεργασία των στυλ κειμένου του υποδείγματος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28A92F1-8CD4-4138-BF3D-5134C6EE9F0A}" type="datetime1">
              <a:rPr lang="el-GR" noProof="1" dirty="0" smtClean="0"/>
              <a:t>13/4/2020</a:t>
            </a:fld>
            <a:endParaRPr lang="el-GR" noProof="1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l-GR" noProof="1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el-GR" noProof="1" dirty="0" smtClean="0"/>
              <a:t>‹#›</a:t>
            </a:fld>
            <a:endParaRPr lang="el-GR" noProof="1"/>
          </a:p>
        </p:txBody>
      </p:sp>
    </p:spTree>
    <p:extLst>
      <p:ext uri="{BB962C8B-B14F-4D97-AF65-F5344CB8AC3E}">
        <p14:creationId xmlns:p14="http://schemas.microsoft.com/office/powerpoint/2010/main" val="316109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l-GR" noProof="1"/>
              <a:t>Κάντε κλικ για να επεξεργαστείτε το 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l-GR" noProof="1"/>
              <a:t>Κάντε κλικ για επεξεργασία των στυλ κειμένου του υποδείγματος</a:t>
            </a:r>
          </a:p>
          <a:p>
            <a:pPr lvl="1" rtl="0"/>
            <a:r>
              <a:rPr lang="el-GR" noProof="1"/>
              <a:t>Δεύτερου επιπέδου</a:t>
            </a:r>
          </a:p>
          <a:p>
            <a:pPr lvl="2" rtl="0"/>
            <a:r>
              <a:rPr lang="el-GR" noProof="1"/>
              <a:t>Τρίτου επιπέδου</a:t>
            </a:r>
          </a:p>
          <a:p>
            <a:pPr lvl="3" rtl="0"/>
            <a:r>
              <a:rPr lang="el-GR" noProof="1"/>
              <a:t>Τέταρτου επιπέδου</a:t>
            </a:r>
          </a:p>
          <a:p>
            <a:pPr lvl="4" rtl="0"/>
            <a:r>
              <a:rPr lang="el-GR" noProof="1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73D9B7B-D388-4BBB-A9E0-F6BE4DD519E4}" type="datetime1">
              <a:rPr lang="el-GR" noProof="1" smtClean="0"/>
              <a:t>13/4/2020</a:t>
            </a:fld>
            <a:endParaRPr lang="el-GR" noProof="1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l-GR" noProof="1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el-GR" noProof="1" dirty="0" smtClean="0"/>
              <a:t>‹#›</a:t>
            </a:fld>
            <a:endParaRPr lang="el-GR" noProof="1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838200" y="858129"/>
            <a:ext cx="10219006" cy="3713871"/>
          </a:xfrm>
        </p:spPr>
        <p:txBody>
          <a:bodyPr rtlCol="0">
            <a:noAutofit/>
          </a:bodyPr>
          <a:lstStyle/>
          <a:p>
            <a:pPr algn="ctr" rtl="0"/>
            <a:r>
              <a:rPr lang="el-GR" sz="6600" b="1" noProof="1" smtClean="0">
                <a:latin typeface="+mn-lt"/>
              </a:rPr>
              <a:t/>
            </a:r>
            <a:br>
              <a:rPr lang="el-GR" sz="6600" b="1" noProof="1" smtClean="0">
                <a:latin typeface="+mn-lt"/>
              </a:rPr>
            </a:br>
            <a:r>
              <a:rPr lang="el-GR" sz="6600" b="1" noProof="1">
                <a:latin typeface="+mn-lt"/>
              </a:rPr>
              <a:t/>
            </a:r>
            <a:br>
              <a:rPr lang="el-GR" sz="6600" b="1" noProof="1">
                <a:latin typeface="+mn-lt"/>
              </a:rPr>
            </a:br>
            <a:r>
              <a:rPr lang="el-GR" sz="6600" b="1" noProof="1" smtClean="0">
                <a:latin typeface="+mn-lt"/>
              </a:rPr>
              <a:t/>
            </a:r>
            <a:br>
              <a:rPr lang="el-GR" sz="6600" b="1" noProof="1" smtClean="0">
                <a:latin typeface="+mn-lt"/>
              </a:rPr>
            </a:br>
            <a:r>
              <a:rPr lang="el-GR" sz="6600" b="1" noProof="1">
                <a:latin typeface="+mn-lt"/>
              </a:rPr>
              <a:t/>
            </a:r>
            <a:br>
              <a:rPr lang="el-GR" sz="6600" b="1" noProof="1">
                <a:latin typeface="+mn-lt"/>
              </a:rPr>
            </a:br>
            <a:r>
              <a:rPr lang="el-GR" sz="6600" b="1" noProof="1" smtClean="0">
                <a:latin typeface="+mn-lt"/>
              </a:rPr>
              <a:t/>
            </a:r>
            <a:br>
              <a:rPr lang="el-GR" sz="6600" b="1" noProof="1" smtClean="0">
                <a:latin typeface="+mn-lt"/>
              </a:rPr>
            </a:br>
            <a:r>
              <a:rPr lang="el-GR" sz="6600" b="1" noProof="1">
                <a:latin typeface="+mn-lt"/>
              </a:rPr>
              <a:t/>
            </a:r>
            <a:br>
              <a:rPr lang="el-GR" sz="6600" b="1" noProof="1">
                <a:latin typeface="+mn-lt"/>
              </a:rPr>
            </a:br>
            <a:r>
              <a:rPr lang="el-GR" sz="6600" b="1" noProof="1" smtClean="0">
                <a:latin typeface="+mn-lt"/>
              </a:rPr>
              <a:t/>
            </a:r>
            <a:br>
              <a:rPr lang="el-GR" sz="6600" b="1" noProof="1" smtClean="0">
                <a:latin typeface="+mn-lt"/>
              </a:rPr>
            </a:br>
            <a:r>
              <a:rPr lang="el-GR" sz="6600" b="1" noProof="1">
                <a:latin typeface="+mn-lt"/>
              </a:rPr>
              <a:t/>
            </a:r>
            <a:br>
              <a:rPr lang="el-GR" sz="6600" b="1" noProof="1">
                <a:latin typeface="+mn-lt"/>
              </a:rPr>
            </a:br>
            <a:r>
              <a:rPr lang="el-GR" sz="6600" b="1" noProof="1" smtClean="0">
                <a:latin typeface="+mn-lt"/>
              </a:rPr>
              <a:t/>
            </a:r>
            <a:br>
              <a:rPr lang="el-GR" sz="6600" b="1" noProof="1" smtClean="0">
                <a:latin typeface="+mn-lt"/>
              </a:rPr>
            </a:br>
            <a:r>
              <a:rPr lang="el-GR" sz="6600" b="1" noProof="1" smtClean="0">
                <a:latin typeface="+mn-lt"/>
              </a:rPr>
              <a:t>Μέτρα στήριξης</a:t>
            </a:r>
            <a:br>
              <a:rPr lang="el-GR" sz="6600" b="1" noProof="1" smtClean="0">
                <a:latin typeface="+mn-lt"/>
              </a:rPr>
            </a:br>
            <a:r>
              <a:rPr lang="el-GR" sz="6600" b="1" noProof="1" smtClean="0">
                <a:latin typeface="+mn-lt"/>
              </a:rPr>
              <a:t>ναυτικής εργασίας</a:t>
            </a:r>
            <a:br>
              <a:rPr lang="el-GR" sz="6600" b="1" noProof="1" smtClean="0">
                <a:latin typeface="+mn-lt"/>
              </a:rPr>
            </a:br>
            <a:r>
              <a:rPr lang="el-GR" sz="6600" b="1" noProof="1" smtClean="0">
                <a:latin typeface="+mn-lt"/>
              </a:rPr>
              <a:t>λόγω της πανδημίας </a:t>
            </a:r>
            <a:br>
              <a:rPr lang="el-GR" sz="6600" b="1" noProof="1" smtClean="0">
                <a:latin typeface="+mn-lt"/>
              </a:rPr>
            </a:br>
            <a:r>
              <a:rPr lang="el-GR" sz="6600" b="1" noProof="1" smtClean="0">
                <a:latin typeface="+mn-lt"/>
              </a:rPr>
              <a:t>του κορωνοϊού</a:t>
            </a:r>
            <a:r>
              <a:rPr lang="el-GR" sz="6600" b="1" noProof="1">
                <a:latin typeface="+mn-lt"/>
              </a:rPr>
              <a:t/>
            </a:r>
            <a:br>
              <a:rPr lang="el-GR" sz="6600" b="1" noProof="1">
                <a:latin typeface="+mn-lt"/>
              </a:rPr>
            </a:br>
            <a:endParaRPr lang="el-GR" sz="2800" b="1" noProof="1"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12542" y="5035639"/>
            <a:ext cx="12079458" cy="1620726"/>
          </a:xfrm>
        </p:spPr>
        <p:txBody>
          <a:bodyPr rtlCol="0"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l-GR" sz="2000" b="1" noProof="1">
                <a:latin typeface="+mn-lt"/>
              </a:rPr>
              <a:t>Μελέτη του Βασιλείου Απ.Τσιαντή</a:t>
            </a:r>
            <a:r>
              <a:rPr lang="el-GR" sz="2000" b="1" noProof="1" smtClean="0">
                <a:latin typeface="+mn-lt"/>
              </a:rPr>
              <a:t>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l-GR" sz="2000" b="1" noProof="1" smtClean="0">
                <a:latin typeface="+mn-lt"/>
              </a:rPr>
              <a:t>Δικηγόρου </a:t>
            </a:r>
            <a:r>
              <a:rPr lang="el-GR" sz="2000" b="1" noProof="1">
                <a:latin typeface="+mn-lt"/>
              </a:rPr>
              <a:t>Παρ’Αρείω Πάγω</a:t>
            </a:r>
            <a:r>
              <a:rPr lang="el-GR" sz="2000" b="1" noProof="1" smtClean="0">
                <a:latin typeface="+mn-lt"/>
              </a:rPr>
              <a:t>, </a:t>
            </a:r>
            <a:r>
              <a:rPr lang="el-GR" sz="2000" b="1" noProof="1">
                <a:latin typeface="+mn-lt"/>
              </a:rPr>
              <a:t>Εργατολόγου</a:t>
            </a:r>
            <a:r>
              <a:rPr lang="el-GR" sz="2000" b="1" noProof="1" smtClean="0">
                <a:latin typeface="+mn-lt"/>
              </a:rPr>
              <a:t>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l-GR" sz="2000" b="1" noProof="1" smtClean="0">
                <a:latin typeface="+mn-lt"/>
              </a:rPr>
              <a:t>Νομικού </a:t>
            </a:r>
            <a:r>
              <a:rPr lang="el-GR" sz="2000" b="1" noProof="1">
                <a:latin typeface="+mn-lt"/>
              </a:rPr>
              <a:t>Συμβούλου ΠΕΜΕΝ, ΣΤΕΦΕΝΣΩΝ, </a:t>
            </a:r>
            <a:r>
              <a:rPr lang="el-GR" sz="2000" b="1" noProof="1" smtClean="0">
                <a:latin typeface="+mn-lt"/>
              </a:rPr>
              <a:t>ΠΕΕΜΑΓΕΝ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l-GR" sz="2000" b="1" noProof="1" smtClean="0">
                <a:latin typeface="+mn-lt"/>
              </a:rPr>
              <a:t>Σκουζέ 28, Πειραιάς, τηλ. 210-4288085, 693-4256328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l-GR" sz="2000" noProof="1"/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ΣΧΟΛΙΑ - ΕΠΙΣΗΜΑΝΣΕΙΣ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1" y="1825625"/>
            <a:ext cx="9773991" cy="4351338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Κρίνεται σκόπιμο και επιβεβλημένο να περιληφθούν συμπληρωματικά </a:t>
            </a:r>
            <a:r>
              <a:rPr lang="el-GR" dirty="0"/>
              <a:t>στους δικαιούχους ναυτικούς της έκτακτης οικονομικής ενίσχυσης, ως αποζημίωσης ειδικού σκοπού του άρθρου εξηκοστού τρίτου της ως άνω από 30-03-2020 Πράξης Νομοθετικού Περιεχομένου (Α΄ 75), και </a:t>
            </a:r>
            <a:r>
              <a:rPr lang="el-GR" b="1" dirty="0" smtClean="0"/>
              <a:t>πρόσθετες κατηγορίες </a:t>
            </a:r>
            <a:r>
              <a:rPr lang="el-GR" b="1" dirty="0"/>
              <a:t>ναυτικών</a:t>
            </a:r>
            <a:r>
              <a:rPr lang="el-GR" dirty="0"/>
              <a:t>, οι </a:t>
            </a:r>
            <a:r>
              <a:rPr lang="el-GR" dirty="0" smtClean="0"/>
              <a:t>οποίοι:</a:t>
            </a:r>
          </a:p>
          <a:p>
            <a:pPr algn="just"/>
            <a:r>
              <a:rPr lang="el-GR" dirty="0" smtClean="0"/>
              <a:t>-υπηρετούν σε κατηγορίες πλοίων, που δεν περιλαμβάνονται στις αναφερόμενες στην ως άνω υπουργική απόφαση ή</a:t>
            </a:r>
          </a:p>
          <a:p>
            <a:pPr algn="just"/>
            <a:r>
              <a:rPr lang="el-GR" dirty="0" smtClean="0"/>
              <a:t>- </a:t>
            </a:r>
            <a:r>
              <a:rPr lang="el-GR" dirty="0"/>
              <a:t>απασχολούνται εποχιακά σε </a:t>
            </a:r>
            <a:r>
              <a:rPr lang="el-GR" dirty="0" smtClean="0"/>
              <a:t>διάφορες κατηγορίες πλοίων ως ξενοδοχειακό προσωπικό (Μάγειρες κλπ.), </a:t>
            </a:r>
            <a:r>
              <a:rPr lang="el-GR" dirty="0"/>
              <a:t>κατά τη διάρκεια της θερινής τουριστικής σεζόν, </a:t>
            </a:r>
            <a:r>
              <a:rPr lang="el-GR" dirty="0" smtClean="0"/>
              <a:t>ναυτολογούμενοι με την έναρξη της τουριστικής σεζόν και απολυόμενοι </a:t>
            </a:r>
            <a:r>
              <a:rPr lang="el-GR" dirty="0"/>
              <a:t>με τη λήξη της τουριστικής </a:t>
            </a:r>
            <a:r>
              <a:rPr lang="el-GR" dirty="0" smtClean="0"/>
              <a:t>σεζόν, </a:t>
            </a:r>
            <a:r>
              <a:rPr lang="el-GR" dirty="0"/>
              <a:t>προκειμένου να εισπράξουν την αποζημίωση ειδικού σκοπού </a:t>
            </a:r>
            <a:r>
              <a:rPr lang="el-GR" dirty="0" smtClean="0"/>
              <a:t>για </a:t>
            </a:r>
            <a:r>
              <a:rPr lang="el-GR" dirty="0"/>
              <a:t>όσο χρονικό διάστημα θα παραμείνουν άνεργοι, λόγω της πανδημίας του </a:t>
            </a:r>
            <a:r>
              <a:rPr lang="el-GR" dirty="0" err="1"/>
              <a:t>κορωνοϊού</a:t>
            </a:r>
            <a:r>
              <a:rPr lang="el-GR" dirty="0"/>
              <a:t> και της συνεπεία αυτής μη ναυτολόγησης και υπηρεσίας </a:t>
            </a:r>
            <a:r>
              <a:rPr lang="el-GR" dirty="0" smtClean="0"/>
              <a:t>τους στα ως άνω πλοία.</a:t>
            </a:r>
            <a:r>
              <a:rPr lang="el-GR" dirty="0"/>
              <a:t>  </a:t>
            </a:r>
          </a:p>
        </p:txBody>
      </p:sp>
    </p:spTree>
    <p:extLst>
      <p:ext uri="{BB962C8B-B14F-4D97-AF65-F5344CB8AC3E}">
        <p14:creationId xmlns:p14="http://schemas.microsoft.com/office/powerpoint/2010/main" val="1316680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1" smtClean="0"/>
              <a:t>Σχετικά νομοθετήματα</a:t>
            </a:r>
            <a:endParaRPr lang="el-GR" noProof="1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199" y="1825624"/>
            <a:ext cx="10623998" cy="4447761"/>
          </a:xfrm>
        </p:spPr>
        <p:txBody>
          <a:bodyPr rtlCol="0">
            <a:normAutofit/>
          </a:bodyPr>
          <a:lstStyle/>
          <a:p>
            <a:pPr marL="342900" indent="-342900" algn="just">
              <a:buAutoNum type="arabicPeriod"/>
            </a:pPr>
            <a:r>
              <a:rPr lang="el-GR" sz="2000" b="1" u="sng" noProof="1" smtClean="0"/>
              <a:t>Πράξη </a:t>
            </a:r>
            <a:r>
              <a:rPr lang="el-GR" sz="2000" b="1" u="sng" noProof="1"/>
              <a:t>Νομοθετικού Περιεχομένου (Π.Ν.Π) </a:t>
            </a:r>
            <a:r>
              <a:rPr lang="el-GR" sz="2000" b="1" u="sng" dirty="0"/>
              <a:t>30-03-2020 </a:t>
            </a:r>
            <a:r>
              <a:rPr lang="el-GR" sz="2000" b="1" dirty="0"/>
              <a:t>«Μέτρα αντιμετώπισης της πανδημίας του </a:t>
            </a:r>
            <a:r>
              <a:rPr lang="el-GR" sz="2000" b="1" dirty="0" err="1"/>
              <a:t>κορωνοϊού</a:t>
            </a:r>
            <a:r>
              <a:rPr lang="el-GR" sz="2000" b="1" dirty="0"/>
              <a:t> COVID-19 και άλλες κατεπείγουσες διατάξεις» (ΦΕΚ Α΄ 75</a:t>
            </a:r>
            <a:r>
              <a:rPr lang="el-GR" sz="2000" b="1" dirty="0" smtClean="0"/>
              <a:t>) - άρθρο 63 παρ.2 περ. </a:t>
            </a:r>
            <a:r>
              <a:rPr lang="el-GR" sz="2000" b="1" dirty="0" err="1" smtClean="0"/>
              <a:t>ιβ</a:t>
            </a:r>
            <a:r>
              <a:rPr lang="el-GR" sz="2000" b="1" dirty="0" smtClean="0"/>
              <a:t>’</a:t>
            </a:r>
          </a:p>
          <a:p>
            <a:pPr algn="just"/>
            <a:endParaRPr lang="el-GR" sz="2000" b="1" dirty="0"/>
          </a:p>
          <a:p>
            <a:pPr algn="just"/>
            <a:r>
              <a:rPr lang="el-GR" sz="2000" b="1" dirty="0" smtClean="0"/>
              <a:t>2.</a:t>
            </a:r>
            <a:r>
              <a:rPr lang="el-GR" sz="2000" b="1" u="sng" dirty="0" smtClean="0"/>
              <a:t>Υπουργική Απόφαση υπ’ </a:t>
            </a:r>
            <a:r>
              <a:rPr lang="el-GR" sz="2000" b="1" u="sng" dirty="0" err="1" smtClean="0"/>
              <a:t>αριθμ</a:t>
            </a:r>
            <a:r>
              <a:rPr lang="el-GR" sz="2000" b="1" u="sng" dirty="0"/>
              <a:t>. 2242.10/21372/2020 </a:t>
            </a:r>
            <a:r>
              <a:rPr lang="el-GR" sz="2000" b="1" dirty="0" smtClean="0"/>
              <a:t>«Μηχανισμός </a:t>
            </a:r>
            <a:r>
              <a:rPr lang="el-GR" sz="2000" b="1" dirty="0"/>
              <a:t>εφαρμογής των μέτρων στήριξης της ναυτικής εργασίας για την αντιμετώπιση των επιπτώσεων της πανδημίας του </a:t>
            </a:r>
            <a:r>
              <a:rPr lang="el-GR" sz="2000" b="1" dirty="0" err="1"/>
              <a:t>κορωνοϊού</a:t>
            </a:r>
            <a:r>
              <a:rPr lang="el-GR" sz="2000" b="1" dirty="0"/>
              <a:t> </a:t>
            </a:r>
            <a:r>
              <a:rPr lang="el-GR" sz="2000" b="1" dirty="0" smtClean="0"/>
              <a:t>COVID-19» των Υπουργών Εργασίας και Κοινωνικών Υποθέσεων –Ναυτιλίας και Νησιωτικής Πολιτικής</a:t>
            </a:r>
            <a:endParaRPr lang="el-GR" sz="2000" b="1" dirty="0"/>
          </a:p>
          <a:p>
            <a:pPr rtl="0"/>
            <a:endParaRPr lang="el-GR" b="1" noProof="1"/>
          </a:p>
        </p:txBody>
      </p:sp>
    </p:spTree>
    <p:extLst>
      <p:ext uri="{BB962C8B-B14F-4D97-AF65-F5344CB8AC3E}">
        <p14:creationId xmlns:p14="http://schemas.microsoft.com/office/powerpoint/2010/main" val="2090733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390918"/>
          </a:xfrm>
        </p:spPr>
        <p:txBody>
          <a:bodyPr rtlCol="0">
            <a:noAutofit/>
          </a:bodyPr>
          <a:lstStyle/>
          <a:p>
            <a:pPr algn="ctr"/>
            <a:r>
              <a:rPr lang="el-GR" sz="1800" b="1" noProof="1" smtClean="0"/>
              <a:t>Δικαιούχοι της</a:t>
            </a:r>
            <a:r>
              <a:rPr lang="el-GR" sz="1800" b="1" dirty="0" smtClean="0"/>
              <a:t> </a:t>
            </a:r>
            <a:r>
              <a:rPr lang="el-GR" sz="1800" b="1" dirty="0"/>
              <a:t>έκτακτης οικονομικής ενίσχυσης, </a:t>
            </a:r>
            <a:r>
              <a:rPr lang="el-GR" sz="1800" b="1" dirty="0" smtClean="0"/>
              <a:t/>
            </a:r>
            <a:br>
              <a:rPr lang="el-GR" sz="1800" b="1" dirty="0" smtClean="0"/>
            </a:br>
            <a:r>
              <a:rPr lang="el-GR" sz="1800" b="1" dirty="0" smtClean="0"/>
              <a:t>ως </a:t>
            </a:r>
            <a:r>
              <a:rPr lang="el-GR" sz="1800" b="1" dirty="0"/>
              <a:t>αποζημίωσης ειδικού </a:t>
            </a:r>
            <a:r>
              <a:rPr lang="el-GR" sz="1800" b="1" dirty="0" smtClean="0"/>
              <a:t>σκοπού</a:t>
            </a:r>
            <a:br>
              <a:rPr lang="el-GR" sz="1800" b="1" dirty="0" smtClean="0"/>
            </a:br>
            <a:r>
              <a:rPr lang="el-GR" sz="1800" b="1" noProof="1" smtClean="0"/>
              <a:t> του άρθρου 63 της Π.Ν.Π.</a:t>
            </a:r>
            <a:br>
              <a:rPr lang="el-GR" sz="1800" b="1" noProof="1" smtClean="0"/>
            </a:br>
            <a:r>
              <a:rPr lang="el-GR" sz="1800" b="1" u="sng" dirty="0"/>
              <a:t>(άρθρο 1 παρ.1 της Υπουργικής απόφασης) </a:t>
            </a:r>
            <a:br>
              <a:rPr lang="el-GR" sz="1800" b="1" u="sng" dirty="0"/>
            </a:br>
            <a:endParaRPr lang="el-GR" sz="1800" b="1" noProof="1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838504"/>
            <a:ext cx="10515601" cy="4433752"/>
          </a:xfrm>
        </p:spPr>
        <p:txBody>
          <a:bodyPr rtlCol="0">
            <a:normAutofit fontScale="77500" lnSpcReduction="20000"/>
          </a:bodyPr>
          <a:lstStyle/>
          <a:p>
            <a:pPr algn="ctr"/>
            <a:r>
              <a:rPr lang="el-GR" sz="2000" b="1" u="sng" noProof="1" smtClean="0"/>
              <a:t>Τρεις (3) κατηγορίες ναυτικών</a:t>
            </a:r>
          </a:p>
          <a:p>
            <a:r>
              <a:rPr lang="el-GR" sz="2600" b="1" u="sng" dirty="0" smtClean="0"/>
              <a:t>1</a:t>
            </a:r>
            <a:r>
              <a:rPr lang="el-GR" sz="2600" b="1" u="sng" baseline="30000" dirty="0" smtClean="0"/>
              <a:t>η</a:t>
            </a:r>
            <a:r>
              <a:rPr lang="el-GR" sz="2600" b="1" u="sng" dirty="0" smtClean="0"/>
              <a:t> κατηγορία</a:t>
            </a:r>
          </a:p>
          <a:p>
            <a:pPr algn="just"/>
            <a:r>
              <a:rPr lang="el-GR" sz="2000" dirty="0" smtClean="0"/>
              <a:t>(α) </a:t>
            </a:r>
            <a:r>
              <a:rPr lang="el-GR" sz="2000" b="1" u="sng" dirty="0" smtClean="0"/>
              <a:t>Ναυτολογημένοι </a:t>
            </a:r>
            <a:r>
              <a:rPr lang="el-GR" sz="2000" b="1" u="sng" dirty="0"/>
              <a:t>ναυτικοί </a:t>
            </a:r>
            <a:r>
              <a:rPr lang="el-GR" sz="2000" b="1" dirty="0"/>
              <a:t>σε επιβατηγά και επιβατηγά - οχηματαγωγά </a:t>
            </a:r>
            <a:r>
              <a:rPr lang="el-GR" sz="2000" b="1" dirty="0" smtClean="0"/>
              <a:t>πλοία</a:t>
            </a:r>
          </a:p>
          <a:p>
            <a:pPr algn="just"/>
            <a:r>
              <a:rPr lang="el-GR" sz="2000" dirty="0" smtClean="0"/>
              <a:t>-που </a:t>
            </a:r>
            <a:r>
              <a:rPr lang="el-GR" sz="2000" dirty="0"/>
              <a:t>εκτελούν </a:t>
            </a:r>
            <a:r>
              <a:rPr lang="el-GR" sz="2000" b="1" u="sng" dirty="0"/>
              <a:t>θαλάσσιες </a:t>
            </a:r>
            <a:r>
              <a:rPr lang="el-GR" sz="2000" b="1" u="sng" dirty="0" err="1" smtClean="0"/>
              <a:t>ενδομεταφορές</a:t>
            </a:r>
            <a:r>
              <a:rPr lang="el-GR" sz="2000" dirty="0" smtClean="0"/>
              <a:t>,</a:t>
            </a:r>
          </a:p>
          <a:p>
            <a:pPr algn="just"/>
            <a:r>
              <a:rPr lang="el-GR" sz="2000" dirty="0" smtClean="0"/>
              <a:t>-τα </a:t>
            </a:r>
            <a:r>
              <a:rPr lang="el-GR" sz="2000" dirty="0"/>
              <a:t>οποία έχουν </a:t>
            </a:r>
            <a:r>
              <a:rPr lang="el-GR" sz="2000" b="1" u="sng" dirty="0"/>
              <a:t>διακόψει</a:t>
            </a:r>
            <a:r>
              <a:rPr lang="el-GR" sz="2000" b="1" dirty="0"/>
              <a:t> </a:t>
            </a:r>
            <a:r>
              <a:rPr lang="el-GR" sz="2000" dirty="0"/>
              <a:t>από την 1η Μαρτίου 2020 ή </a:t>
            </a:r>
            <a:r>
              <a:rPr lang="el-GR" sz="2000" b="1" u="sng" dirty="0"/>
              <a:t>πρόκειται να διακόψουν </a:t>
            </a:r>
            <a:r>
              <a:rPr lang="el-GR" sz="2000" dirty="0"/>
              <a:t>την εκτέλεση </a:t>
            </a:r>
            <a:r>
              <a:rPr lang="el-GR" sz="2000" dirty="0" err="1"/>
              <a:t>δρομολογιακών</a:t>
            </a:r>
            <a:r>
              <a:rPr lang="el-GR" sz="2000" dirty="0"/>
              <a:t> </a:t>
            </a:r>
            <a:r>
              <a:rPr lang="el-GR" sz="2000" dirty="0" err="1"/>
              <a:t>πλόων</a:t>
            </a:r>
            <a:r>
              <a:rPr lang="el-GR" sz="2000" dirty="0"/>
              <a:t> πλοίων τους ή </a:t>
            </a:r>
            <a:r>
              <a:rPr lang="el-GR" sz="2000" b="1" u="sng" dirty="0"/>
              <a:t>δεν έχουν εκκινήσει αυτούς </a:t>
            </a:r>
            <a:r>
              <a:rPr lang="el-GR" sz="2000" dirty="0"/>
              <a:t>στο πλαίσιο </a:t>
            </a:r>
            <a:r>
              <a:rPr lang="el-GR" sz="2000" dirty="0" err="1"/>
              <a:t>δρομολογιακών</a:t>
            </a:r>
            <a:r>
              <a:rPr lang="el-GR" sz="2000" dirty="0"/>
              <a:t> υποχρεώσεων των πλοίων τους για τους μήνες Μάρτιο και Απρίλιο 2020 και έχουν προβεί στην </a:t>
            </a:r>
            <a:r>
              <a:rPr lang="el-GR" sz="2000" b="1" u="sng" dirty="0"/>
              <a:t>έκδοση ναυτολογίου</a:t>
            </a:r>
            <a:r>
              <a:rPr lang="el-GR" sz="2000" dirty="0"/>
              <a:t>. </a:t>
            </a:r>
            <a:endParaRPr lang="el-GR" sz="2000" dirty="0" smtClean="0"/>
          </a:p>
          <a:p>
            <a:pPr algn="just"/>
            <a:r>
              <a:rPr lang="el-GR" sz="2000" dirty="0" smtClean="0"/>
              <a:t>-Οι </a:t>
            </a:r>
            <a:r>
              <a:rPr lang="el-GR" sz="2000" dirty="0"/>
              <a:t>συμβάσεις ναυτολόγησης των ναυτικών του προηγούμενου εδαφίου, εφόσον αυτοί δεν έχουν ορισθεί ως προσωπικό ασφαλείας (φύλαξης) επί πλοίου, </a:t>
            </a:r>
            <a:r>
              <a:rPr lang="el-GR" sz="2000" b="1" u="sng" dirty="0" smtClean="0"/>
              <a:t>αναστέλλονται</a:t>
            </a:r>
            <a:r>
              <a:rPr lang="el-GR" sz="2000" b="1" dirty="0" smtClean="0"/>
              <a:t> </a:t>
            </a:r>
            <a:r>
              <a:rPr lang="el-GR" sz="2000" b="1" u="sng" dirty="0" smtClean="0"/>
              <a:t>(ΔΕΝ ΑΠΟΛΥΟΝΤΑΙ)</a:t>
            </a:r>
            <a:r>
              <a:rPr lang="el-GR" sz="2000" dirty="0" smtClean="0"/>
              <a:t>.</a:t>
            </a:r>
            <a:endParaRPr lang="el-GR" sz="2000" b="1" u="sng" noProof="1"/>
          </a:p>
        </p:txBody>
      </p:sp>
    </p:spTree>
    <p:extLst>
      <p:ext uri="{BB962C8B-B14F-4D97-AF65-F5344CB8AC3E}">
        <p14:creationId xmlns:p14="http://schemas.microsoft.com/office/powerpoint/2010/main" val="1328676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1" smtClean="0"/>
              <a:t>Συνέπειες αναστολής εργασιακής σχέσης</a:t>
            </a:r>
            <a:endParaRPr lang="el-GR" noProof="1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44699" y="1571223"/>
            <a:ext cx="11423560" cy="4868214"/>
          </a:xfrm>
        </p:spPr>
        <p:txBody>
          <a:bodyPr rtlCol="0">
            <a:noAutofit/>
          </a:bodyPr>
          <a:lstStyle/>
          <a:p>
            <a:pPr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1200" dirty="0" smtClean="0"/>
              <a:t>Σύμφωνα με το</a:t>
            </a:r>
            <a:r>
              <a:rPr lang="el-GR" sz="1200" b="1" dirty="0" smtClean="0"/>
              <a:t> </a:t>
            </a:r>
            <a:r>
              <a:rPr lang="el-GR" sz="1200" b="1" u="sng" dirty="0" smtClean="0"/>
              <a:t>άρθρο 11 της Πράξης Νομοθετικού περιεχομένου της 20-3-2020</a:t>
            </a:r>
            <a:r>
              <a:rPr lang="el-GR" sz="1200" b="1" dirty="0" smtClean="0"/>
              <a:t> «</a:t>
            </a:r>
            <a:r>
              <a:rPr lang="el-GR" sz="1200" dirty="0" smtClean="0"/>
              <a:t>Κατεπείγοντα μέτρα </a:t>
            </a:r>
            <a:r>
              <a:rPr lang="el-GR" sz="1200" dirty="0"/>
              <a:t>για την αντιμετώπιση των συνεπειών του κινδύνου διασποράς του </a:t>
            </a:r>
            <a:r>
              <a:rPr lang="el-GR" sz="1200" dirty="0" err="1"/>
              <a:t>κορονοϊού</a:t>
            </a:r>
            <a:r>
              <a:rPr lang="el-GR" sz="1200" dirty="0"/>
              <a:t> COVID-19, τη στήριξη της κοινωνίας και της επιχειρηματικότητας και τη διασφάλιση της ομαλής λειτουργίας της αγοράς και της δημόσιας </a:t>
            </a:r>
            <a:r>
              <a:rPr lang="el-GR" sz="1200" dirty="0" smtClean="0"/>
              <a:t>διοίκησης»</a:t>
            </a:r>
            <a:r>
              <a:rPr lang="el-GR" sz="1200" b="1" dirty="0" smtClean="0"/>
              <a:t> (ΦΕΚ </a:t>
            </a:r>
            <a:r>
              <a:rPr lang="el-GR" sz="1200" b="1" dirty="0"/>
              <a:t>Τεύχος Α </a:t>
            </a:r>
            <a:r>
              <a:rPr lang="el-GR" sz="1200" b="1" dirty="0" smtClean="0"/>
              <a:t>68/20-03-2020), με τίτλο </a:t>
            </a:r>
            <a:r>
              <a:rPr lang="el-GR" sz="1200" b="1" u="sng" dirty="0" smtClean="0"/>
              <a:t>«Ακυρότητα </a:t>
            </a:r>
            <a:r>
              <a:rPr lang="el-GR" sz="1200" b="1" u="sng" dirty="0"/>
              <a:t>καταγγελιών σύμβασης εργασίας</a:t>
            </a:r>
            <a:r>
              <a:rPr lang="el-GR" sz="1200" dirty="0"/>
              <a:t/>
            </a:r>
            <a:br>
              <a:rPr lang="el-GR" sz="1200" dirty="0"/>
            </a:br>
            <a:r>
              <a:rPr lang="el-GR" sz="1200" dirty="0"/>
              <a:t>1. Οι επιχειρήσεις-εργοδότες, που τελούν σε αναστολή της επιχειρηματικής τους δραστηριότητας, κατόπιν εντολής δημόσιας αρχής, και για όσο χρονικό διάστημα διαρκούν τα μέτρα αντιμετώπισης του </a:t>
            </a:r>
            <a:r>
              <a:rPr lang="el-GR" sz="1200" dirty="0" err="1"/>
              <a:t>κορωνοϊού</a:t>
            </a:r>
            <a:r>
              <a:rPr lang="el-GR" sz="1200" dirty="0"/>
              <a:t> COVID-19, </a:t>
            </a:r>
            <a:r>
              <a:rPr lang="el-GR" sz="1200" b="1" dirty="0"/>
              <a:t>υποχρεούνται να μην προβούν σε μειώσεις προσωπικού με καταγγελία των συμβάσεων εργασίας. Σε περίπτωση πραγματοποίησής τους, οι καταγγελίες αυτές είναι </a:t>
            </a:r>
            <a:r>
              <a:rPr lang="el-GR" sz="1200" b="1" u="sng" dirty="0"/>
              <a:t>άκυρες</a:t>
            </a:r>
            <a:r>
              <a:rPr lang="el-GR" sz="1200" b="1" dirty="0" smtClean="0"/>
              <a:t>.</a:t>
            </a:r>
          </a:p>
          <a:p>
            <a:pPr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1200" dirty="0"/>
              <a:t/>
            </a:r>
            <a:br>
              <a:rPr lang="el-GR" sz="1200" dirty="0"/>
            </a:br>
            <a:r>
              <a:rPr lang="el-GR" sz="1200" dirty="0"/>
              <a:t>Ως ημερομηνία έναρξης ισχύος του παρόντος ορίζεται η </a:t>
            </a:r>
            <a:r>
              <a:rPr lang="el-GR" sz="1200" b="1" dirty="0"/>
              <a:t>18η Μαρτίου 2020</a:t>
            </a:r>
            <a:r>
              <a:rPr lang="el-GR" sz="1200" dirty="0" smtClean="0"/>
              <a:t>.</a:t>
            </a:r>
          </a:p>
          <a:p>
            <a:pPr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1200" dirty="0"/>
              <a:t/>
            </a:r>
            <a:br>
              <a:rPr lang="el-GR" sz="1200" dirty="0"/>
            </a:br>
            <a:r>
              <a:rPr lang="el-GR" sz="1200" dirty="0"/>
              <a:t>2. Α. α) Επιχειρήσεις-εργοδότες του ιδιωτικού τομέα, που </a:t>
            </a:r>
            <a:r>
              <a:rPr lang="el-GR" sz="1200" b="1" dirty="0"/>
              <a:t>πλήττονται σημαντικά</a:t>
            </a:r>
            <a:r>
              <a:rPr lang="el-GR" sz="1200" dirty="0"/>
              <a:t>, λόγω των αρνητικών συνεπειών του φαινόμενου του </a:t>
            </a:r>
            <a:r>
              <a:rPr lang="el-GR" sz="1200" dirty="0" err="1"/>
              <a:t>κορωνοϊού</a:t>
            </a:r>
            <a:r>
              <a:rPr lang="el-GR" sz="1200" dirty="0"/>
              <a:t>-COVID 19, δύνανται να </a:t>
            </a:r>
            <a:r>
              <a:rPr lang="el-GR" sz="1200" b="1" dirty="0"/>
              <a:t>αναστέλλουν</a:t>
            </a:r>
            <a:r>
              <a:rPr lang="el-GR" sz="1200" dirty="0"/>
              <a:t> τις συμβάσεις εργασίας μέρους ή του συνόλου του προσωπικού τους, προκειμένου να προσαρμοστούν οι λειτουργικές ανάγκες τους στο δυσμενές περιβάλλον που δημιουργείται. Η αναστολή των συμβάσεων εργασίας μπορεί να εφαρμοστεί </a:t>
            </a:r>
            <a:r>
              <a:rPr lang="el-GR" sz="1200" b="1" dirty="0"/>
              <a:t>μέχρι ένα (1) μήνα από τη δημοσίευση της παρούσας</a:t>
            </a:r>
            <a:r>
              <a:rPr lang="el-GR" sz="1200" dirty="0"/>
              <a:t>, με δυνατότητα παράτασης με κοινή απόφαση των Υπουργών Οικονομικών και Εργασίας και Κοινωνικών Υποθέσεων, λαμβάνοντας υπόψη την πορεία εξέλιξης του </a:t>
            </a:r>
            <a:r>
              <a:rPr lang="el-GR" sz="1200" dirty="0" smtClean="0"/>
              <a:t>φαινομένου.</a:t>
            </a:r>
          </a:p>
          <a:p>
            <a:pPr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1200" dirty="0" smtClean="0"/>
              <a:t>β</a:t>
            </a:r>
            <a:r>
              <a:rPr lang="el-GR" sz="1200" dirty="0"/>
              <a:t>) Οι επιχειρήσεις-εργοδότες του ιδιωτικού τομέα που κάνουν χρήση της ανωτέρω ρύθμισης </a:t>
            </a:r>
            <a:r>
              <a:rPr lang="el-GR" sz="1200" b="1" dirty="0"/>
              <a:t>απαγορεύεται ρητά να προβούν σε καταγγελία των συμβάσεων εργασίας για το σύνολο του προσωπικού τους και, σε περίπτωση πραγματοποίησής της, αυτή είναι άκυρη</a:t>
            </a:r>
            <a:r>
              <a:rPr lang="el-GR" sz="1200" dirty="0"/>
              <a:t>.</a:t>
            </a:r>
          </a:p>
          <a:p>
            <a:pPr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1200" dirty="0"/>
              <a:t>γ) Οι επιχειρήσεις-εργοδότες του ιδιωτικού τομέα που κάνουν χρήση της ανωτέρω ρύθμισης </a:t>
            </a:r>
            <a:r>
              <a:rPr lang="el-GR" sz="1200" b="1" dirty="0"/>
              <a:t>υποχρεούνται μετά τη λήξη του χρόνου της αναστολής των συμβάσεων εργασίας του προσωπικού τους, να διατηρήσουν τον ίδιο αριθμό θέσεων εργασίας για χρονικό διάστημα ίσο με εκείνο της αναστολής</a:t>
            </a:r>
            <a:r>
              <a:rPr lang="el-GR" sz="1200" dirty="0"/>
              <a:t>.</a:t>
            </a:r>
          </a:p>
          <a:p>
            <a:pPr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1200" dirty="0"/>
              <a:t>δ) Η διάταξη της περ. α) της </a:t>
            </a:r>
            <a:r>
              <a:rPr lang="el-GR" sz="1200" dirty="0" err="1"/>
              <a:t>υποπαρ</a:t>
            </a:r>
            <a:r>
              <a:rPr lang="el-GR" sz="1200" dirty="0"/>
              <a:t>. 2Α εφαρμόζεται μόνο σε επιχειρήσεις-εργοδότες του ιδιωτικού τομέα, που έχουν οριστεί από το Υπουργείο Οικονομικών, βάσει Κ.Α.Δ κύριας δραστηριότητας, ως κλάδοι </a:t>
            </a:r>
            <a:r>
              <a:rPr lang="el-GR" sz="1200" dirty="0" err="1"/>
              <a:t>πληττόμενοι</a:t>
            </a:r>
            <a:r>
              <a:rPr lang="el-GR" sz="1200" dirty="0"/>
              <a:t> από την εξάπλωση του </a:t>
            </a:r>
            <a:r>
              <a:rPr lang="el-GR" sz="1200" dirty="0" err="1"/>
              <a:t>κορωνοϊού</a:t>
            </a:r>
            <a:r>
              <a:rPr lang="el-GR" sz="1200" dirty="0"/>
              <a:t> COVID-19.</a:t>
            </a:r>
          </a:p>
          <a:p>
            <a:pPr algn="just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1200" dirty="0"/>
              <a:t>Β. α) Οι εργαζόμενοι, των οποίων η σύμβαση εργασίας τελεί σε αναστολή, είτε λόγω απαγόρευσης της λειτουργίας της επιχείρησης με εντολή δημόσιας αρχής, είτε λόγω εφαρμογής του μέτρου της περ. α) της </a:t>
            </a:r>
            <a:r>
              <a:rPr lang="el-GR" sz="1200" dirty="0" err="1"/>
              <a:t>υποπαρ</a:t>
            </a:r>
            <a:r>
              <a:rPr lang="el-GR" sz="1200" dirty="0"/>
              <a:t>. 2Α, είναι δικαιούχοι έκτακτης οικονομικής ενίσχυσης, ως αποζημίωσης ειδικού σκοπού.</a:t>
            </a:r>
          </a:p>
          <a:p>
            <a:pPr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1200" dirty="0"/>
              <a:t>γ) </a:t>
            </a:r>
            <a:r>
              <a:rPr lang="el-GR" sz="1200" b="1" dirty="0"/>
              <a:t>Η αποζημίωση ειδικού σκοπού είναι ακατάσχετη, αφορολόγητη και δεν συμψηφίζεται με οποιαδήποτε οφειλή.</a:t>
            </a:r>
          </a:p>
          <a:p>
            <a:pPr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1200" dirty="0"/>
              <a:t>δ) Οι Α.Π.Δ. των εργαζομένων, των οποίων οι συμβάσεις εργασίας τελούν σε αναστολή, υποβάλλονται από τον εργοδότη. </a:t>
            </a:r>
            <a:r>
              <a:rPr lang="el-GR" sz="1200" b="1" dirty="0"/>
              <a:t>Η δαπάνη της πλήρους ασφαλιστικής τους κάλυψης υπολογίζεται επί των ονομαστικών μισθών τους.</a:t>
            </a:r>
          </a:p>
          <a:p>
            <a:pPr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1200" dirty="0"/>
              <a:t>ε) </a:t>
            </a:r>
            <a:r>
              <a:rPr lang="el-GR" sz="1200" b="1" dirty="0"/>
              <a:t>Η δαπάνη για την αποζημίωση ειδικού σκοπού και την ασφαλιστική κάλυψη των εργαζομένων καλύπτεται από τον κρατικό προϋπολογισμό.</a:t>
            </a:r>
          </a:p>
          <a:p>
            <a:pPr algn="just" fontAlgn="base">
              <a:lnSpc>
                <a:spcPct val="120000"/>
              </a:lnSpc>
            </a:pPr>
            <a:endParaRPr lang="el-GR" sz="1000" b="1" dirty="0"/>
          </a:p>
          <a:p>
            <a:pPr algn="just" rtl="0">
              <a:lnSpc>
                <a:spcPct val="120000"/>
              </a:lnSpc>
            </a:pPr>
            <a:endParaRPr lang="el-GR" sz="1000" noProof="1"/>
          </a:p>
        </p:txBody>
      </p:sp>
    </p:spTree>
    <p:extLst>
      <p:ext uri="{BB962C8B-B14F-4D97-AF65-F5344CB8AC3E}">
        <p14:creationId xmlns:p14="http://schemas.microsoft.com/office/powerpoint/2010/main" val="1531532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Συνέχεια κατηγοριών δικαιούχων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1" y="1825625"/>
            <a:ext cx="10662633" cy="435133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2000" b="1" u="sng" dirty="0" smtClean="0"/>
              <a:t>2</a:t>
            </a:r>
            <a:r>
              <a:rPr lang="el-GR" sz="2000" b="1" u="sng" baseline="30000" dirty="0" smtClean="0"/>
              <a:t>η</a:t>
            </a:r>
            <a:r>
              <a:rPr lang="el-GR" sz="2000" b="1" u="sng" dirty="0" smtClean="0"/>
              <a:t> κατηγορία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1900" b="1" u="sng" dirty="0" smtClean="0"/>
              <a:t>Ναυτολογημένοι </a:t>
            </a:r>
            <a:r>
              <a:rPr lang="el-GR" sz="1900" b="1" u="sng" dirty="0"/>
              <a:t>ναυτικοί σε επαγγελματικά αλιευτικά πλοία ολικού μήκους 24 μέτρων και άνω </a:t>
            </a:r>
            <a:r>
              <a:rPr lang="el-GR" sz="1900" dirty="0"/>
              <a:t>που δεν εκτελούν πλόες και έχουν παύσει αλιευτική δραστηριότητα από την 1η Μαρτίου 2020, των οποίων οι συμβάσεις ναυτολόγησης </a:t>
            </a:r>
            <a:r>
              <a:rPr lang="el-GR" sz="1900" u="sng" dirty="0"/>
              <a:t>αναστέλλονται</a:t>
            </a:r>
            <a:r>
              <a:rPr lang="el-GR" sz="1900" dirty="0" smtClean="0"/>
              <a:t>,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l-GR" sz="1900" dirty="0"/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2000" b="1" u="sng" dirty="0" smtClean="0"/>
              <a:t>3</a:t>
            </a:r>
            <a:r>
              <a:rPr lang="el-GR" sz="2000" b="1" u="sng" baseline="30000" dirty="0" smtClean="0"/>
              <a:t>η</a:t>
            </a:r>
            <a:r>
              <a:rPr lang="el-GR" sz="2000" b="1" u="sng" dirty="0" smtClean="0"/>
              <a:t> κατηγορία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2000" b="1" u="sng" dirty="0" smtClean="0"/>
              <a:t>Απογεγραμμένοι </a:t>
            </a:r>
            <a:r>
              <a:rPr lang="el-GR" sz="2000" b="1" u="sng" dirty="0"/>
              <a:t>ναυτικοί επιβατηγών και επιβατηγών-οχηματαγωγών πλοίων</a:t>
            </a:r>
            <a:r>
              <a:rPr lang="el-GR" sz="2000" dirty="0"/>
              <a:t> </a:t>
            </a:r>
            <a:endParaRPr lang="el-GR" sz="2000" dirty="0" smtClean="0"/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2000" dirty="0" smtClean="0"/>
              <a:t>που </a:t>
            </a:r>
            <a:r>
              <a:rPr lang="el-GR" sz="2000" dirty="0"/>
              <a:t>εκτελούν </a:t>
            </a:r>
            <a:r>
              <a:rPr lang="el-GR" sz="2000" b="1" u="sng" dirty="0"/>
              <a:t>τουριστικούς πλόες</a:t>
            </a:r>
            <a:r>
              <a:rPr lang="el-GR" sz="2000" dirty="0"/>
              <a:t>, </a:t>
            </a:r>
            <a:r>
              <a:rPr lang="el-GR" sz="2000" b="1" u="sng" dirty="0"/>
              <a:t>πλόες θαλασσίων </a:t>
            </a:r>
            <a:r>
              <a:rPr lang="el-GR" sz="2000" b="1" u="sng" dirty="0" err="1"/>
              <a:t>ενδομεταφορών</a:t>
            </a:r>
            <a:r>
              <a:rPr lang="el-GR" sz="2000" dirty="0"/>
              <a:t> καθώς και </a:t>
            </a:r>
            <a:r>
              <a:rPr lang="el-GR" sz="2000" b="1" u="sng" dirty="0"/>
              <a:t>διεθνείς πλόες</a:t>
            </a:r>
            <a:r>
              <a:rPr lang="el-GR" sz="2000" dirty="0" smtClean="0"/>
              <a:t>,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2000" b="1" dirty="0" smtClean="0"/>
              <a:t>των </a:t>
            </a:r>
            <a:r>
              <a:rPr lang="el-GR" sz="2000" b="1" dirty="0"/>
              <a:t>οποίων η σύμβαση ναυτολόγησης έχει λυθεί </a:t>
            </a:r>
            <a:r>
              <a:rPr lang="el-GR" sz="2000" b="1" u="sng" dirty="0"/>
              <a:t>από την 01-03-2020, έως και την 30-03-2020</a:t>
            </a:r>
            <a:r>
              <a:rPr lang="el-GR" sz="2000" dirty="0" smtClean="0"/>
              <a:t>,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2000" b="1" dirty="0" smtClean="0"/>
              <a:t>ανεξαρτήτως </a:t>
            </a:r>
            <a:r>
              <a:rPr lang="el-GR" sz="2000" b="1" dirty="0"/>
              <a:t>αιτιολογίας</a:t>
            </a:r>
            <a:r>
              <a:rPr lang="el-GR" sz="2000" dirty="0"/>
              <a:t> εκτός των περιπτώσεων υπαιτιότητας του ναυτικού ή ασθενείας/τραυματισμού.</a:t>
            </a:r>
          </a:p>
        </p:txBody>
      </p:sp>
    </p:spTree>
    <p:extLst>
      <p:ext uri="{BB962C8B-B14F-4D97-AF65-F5344CB8AC3E}">
        <p14:creationId xmlns:p14="http://schemas.microsoft.com/office/powerpoint/2010/main" val="3019588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Διαδικασία χορήγησης </a:t>
            </a:r>
            <a:br>
              <a:rPr lang="el-GR" dirty="0" smtClean="0"/>
            </a:br>
            <a:r>
              <a:rPr lang="el-GR" dirty="0" smtClean="0"/>
              <a:t>αποζημίωσης ειδικού σκοπού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1" y="1825625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el-GR" sz="2000" b="1" u="sng" dirty="0" smtClean="0"/>
              <a:t>Υποχρεώσεις πλοιοκτητών (άρθρο 1 παρ.2,3,4 της Υπουργικής απόφασης)</a:t>
            </a:r>
          </a:p>
          <a:p>
            <a:r>
              <a:rPr lang="el-GR" dirty="0" smtClean="0"/>
              <a:t>Άμεση υποβολή στο </a:t>
            </a:r>
            <a:r>
              <a:rPr lang="el-GR" dirty="0"/>
              <a:t>Ναυτικό Απομαχικό Ταμείο (Ν.Α.Τ</a:t>
            </a:r>
            <a:r>
              <a:rPr lang="el-GR" dirty="0" smtClean="0"/>
              <a:t>.):</a:t>
            </a:r>
          </a:p>
          <a:p>
            <a:r>
              <a:rPr lang="el-GR" dirty="0" smtClean="0"/>
              <a:t>α</a:t>
            </a:r>
            <a:r>
              <a:rPr lang="el-GR" dirty="0"/>
              <a:t>) </a:t>
            </a:r>
            <a:r>
              <a:rPr lang="el-GR" b="1" dirty="0" smtClean="0"/>
              <a:t>Αναλυτικής Περιοδικής Δήλωσης </a:t>
            </a:r>
            <a:r>
              <a:rPr lang="el-GR" b="1" dirty="0"/>
              <a:t>(Α.Π.Δ.) των ναυτικών</a:t>
            </a:r>
            <a:r>
              <a:rPr lang="el-GR" dirty="0"/>
              <a:t>, των οποίων οι συμβάσεις ναυτολόγησης τελούν σε αναστολή και </a:t>
            </a:r>
            <a:endParaRPr lang="el-GR" dirty="0" smtClean="0"/>
          </a:p>
          <a:p>
            <a:r>
              <a:rPr lang="el-GR" dirty="0" smtClean="0"/>
              <a:t>β</a:t>
            </a:r>
            <a:r>
              <a:rPr lang="el-GR" dirty="0"/>
              <a:t>) </a:t>
            </a:r>
            <a:r>
              <a:rPr lang="el-GR" b="1" dirty="0" smtClean="0"/>
              <a:t>Υπεύθυνης δήλωσης</a:t>
            </a:r>
            <a:r>
              <a:rPr lang="el-GR" dirty="0" smtClean="0"/>
              <a:t>, </a:t>
            </a:r>
            <a:r>
              <a:rPr lang="el-GR" dirty="0"/>
              <a:t>με την οποία </a:t>
            </a:r>
            <a:r>
              <a:rPr lang="el-GR" dirty="0" smtClean="0"/>
              <a:t>δηλώνουν </a:t>
            </a:r>
            <a:r>
              <a:rPr lang="el-GR" dirty="0"/>
              <a:t>τους ναυτικούς των οποίων οι συμβάσεις ναυτολόγησης τελούν σε αναστολή, κατά την έννοια των περ. α΄ και β΄ της παρ. 1, σύμφωνα με το υπόδειγμα που παρατίθεται στο </a:t>
            </a:r>
            <a:r>
              <a:rPr lang="el-GR" b="1" dirty="0"/>
              <a:t>Παράρτημα Α΄ (Πίνακας Ι</a:t>
            </a:r>
            <a:r>
              <a:rPr lang="el-GR" b="1" dirty="0" smtClean="0"/>
              <a:t>).</a:t>
            </a:r>
          </a:p>
          <a:p>
            <a:r>
              <a:rPr lang="el-GR" dirty="0"/>
              <a:t>(γ) </a:t>
            </a:r>
            <a:r>
              <a:rPr lang="el-GR" b="1" dirty="0" smtClean="0"/>
              <a:t>Αντιγράφου της έγκρισης δρομολογίων της </a:t>
            </a:r>
            <a:r>
              <a:rPr lang="el-GR" b="1" dirty="0"/>
              <a:t>Διεύθυνσης Θαλασσίων Συγκοινωνιών του Υπουργείου Ναυτιλίας και Νησιωτικής </a:t>
            </a:r>
            <a:r>
              <a:rPr lang="el-GR" b="1" dirty="0" smtClean="0"/>
              <a:t>Πολιτικής</a:t>
            </a:r>
            <a:r>
              <a:rPr lang="el-GR" dirty="0" smtClean="0"/>
              <a:t> (σε </a:t>
            </a:r>
            <a:r>
              <a:rPr lang="el-GR" dirty="0"/>
              <a:t>περίπτωση διακοπής δρομολογίων, μη εκκίνησης - ανάληψης δρομολογίων </a:t>
            </a:r>
            <a:r>
              <a:rPr lang="el-GR" dirty="0" smtClean="0"/>
              <a:t>και, </a:t>
            </a:r>
            <a:r>
              <a:rPr lang="el-GR" dirty="0"/>
              <a:t>για την περίπτωση που η μη εκτέλεση </a:t>
            </a:r>
            <a:r>
              <a:rPr lang="el-GR" dirty="0" err="1"/>
              <a:t>πλόων</a:t>
            </a:r>
            <a:r>
              <a:rPr lang="el-GR" dirty="0"/>
              <a:t> δεν έχει </a:t>
            </a:r>
            <a:r>
              <a:rPr lang="el-GR" dirty="0" smtClean="0"/>
              <a:t>επιβληθεί). </a:t>
            </a:r>
          </a:p>
          <a:p>
            <a:r>
              <a:rPr lang="el-GR" dirty="0" smtClean="0"/>
              <a:t>(δ) </a:t>
            </a:r>
            <a:r>
              <a:rPr lang="el-GR" b="1" dirty="0" smtClean="0"/>
              <a:t>Υπεύθυνης δήλωσης, </a:t>
            </a:r>
            <a:r>
              <a:rPr lang="el-GR" b="1" dirty="0"/>
              <a:t>με την οποία </a:t>
            </a:r>
            <a:r>
              <a:rPr lang="el-GR" b="1" dirty="0" smtClean="0"/>
              <a:t>δηλώνουν ότι οι </a:t>
            </a:r>
            <a:r>
              <a:rPr lang="el-GR" b="1" dirty="0" err="1" smtClean="0"/>
              <a:t>απολυθέντες</a:t>
            </a:r>
            <a:r>
              <a:rPr lang="el-GR" b="1" dirty="0" smtClean="0"/>
              <a:t> ναυτικοί της </a:t>
            </a:r>
            <a:r>
              <a:rPr lang="el-GR" b="1" dirty="0"/>
              <a:t>περ. γ΄ της παρ. 1</a:t>
            </a:r>
            <a:r>
              <a:rPr lang="el-GR" dirty="0" smtClean="0"/>
              <a:t>,</a:t>
            </a:r>
            <a:r>
              <a:rPr lang="el-GR" dirty="0"/>
              <a:t> σύμφωνα με το υπόδειγμα που παρατίθεται στο </a:t>
            </a:r>
            <a:r>
              <a:rPr lang="el-GR" b="1" dirty="0"/>
              <a:t>Παράρτημα Α΄ (Πίνακας </a:t>
            </a:r>
            <a:r>
              <a:rPr lang="el-GR" b="1" dirty="0" smtClean="0"/>
              <a:t>ΙΙ)</a:t>
            </a:r>
            <a:r>
              <a:rPr lang="el-GR" dirty="0" smtClean="0"/>
              <a:t>. Η συγκεκριμένη υπεύθυνη </a:t>
            </a:r>
            <a:r>
              <a:rPr lang="el-GR" dirty="0"/>
              <a:t>δήλωση γνωστοποιείται </a:t>
            </a:r>
            <a:r>
              <a:rPr lang="el-GR" b="1" dirty="0"/>
              <a:t>υποχρεωτικά</a:t>
            </a:r>
            <a:r>
              <a:rPr lang="el-GR" dirty="0"/>
              <a:t>, εγγράφως ή ηλεκτρονικά, </a:t>
            </a:r>
            <a:r>
              <a:rPr lang="el-GR" b="1" dirty="0"/>
              <a:t>αυθημερόν</a:t>
            </a:r>
            <a:r>
              <a:rPr lang="el-GR" dirty="0"/>
              <a:t> στον ναυτικό από τον πλοιοκτήτη και στη Λιμενική Αρχή που βρίσκεται το πλοίο.</a:t>
            </a:r>
          </a:p>
        </p:txBody>
      </p:sp>
    </p:spTree>
    <p:extLst>
      <p:ext uri="{BB962C8B-B14F-4D97-AF65-F5344CB8AC3E}">
        <p14:creationId xmlns:p14="http://schemas.microsoft.com/office/powerpoint/2010/main" val="1755125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Διαδικασία χορήγησης </a:t>
            </a:r>
            <a:br>
              <a:rPr lang="el-GR" dirty="0"/>
            </a:br>
            <a:r>
              <a:rPr lang="el-GR" dirty="0"/>
              <a:t>αποζημίωσης ειδικού σκοπού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1" y="1545465"/>
            <a:ext cx="10830058" cy="463149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l-GR" b="1" u="sng" dirty="0" smtClean="0"/>
              <a:t>Υποχρεώσεις ναυτικών (άρθρο 2 της Υπουργικής απόφασης)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l-GR" dirty="0" smtClean="0"/>
              <a:t>Μετά τη γνωστοποίηση από τον πλοιοκτήτη του άρθρου 1, οι δικαιούχοι ναυτικοί υποβάλλουν </a:t>
            </a:r>
            <a:r>
              <a:rPr lang="el-GR" b="1" u="sng" dirty="0" smtClean="0"/>
              <a:t>Αίτηση - υπεύθυνη δήλωση στην αρμόδια Λιμενική Αρχή</a:t>
            </a:r>
            <a:r>
              <a:rPr lang="el-GR" dirty="0" smtClean="0"/>
              <a:t> (υπόδειγμα του Παραρτήματος Β΄), ως εξής: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l-GR" b="1" u="sng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l-GR" b="1" u="sng" dirty="0" smtClean="0"/>
              <a:t>α) οι ναυτικοί των περ. α΄ και β΄ της παρ. 1 του άρθρου 1 (ναυτολογημένοι με αναστολή της σύμβασής τους)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l-GR" b="1" dirty="0" smtClean="0"/>
              <a:t>Αίτηση - υπεύθυνη δήλωση στην αρμόδια Λιμενική Αρχή </a:t>
            </a:r>
            <a:r>
              <a:rPr lang="el-GR" dirty="0" smtClean="0"/>
              <a:t>στην οποία ελλιμενίζεται το πλοίο μέσω του πλοιάρχου αυτού, ο οποίος τις υποβάλλει αυτοπροσώπως ή δια του ναυτικού πράκτορα του πλοίου, μετά του </a:t>
            </a:r>
            <a:r>
              <a:rPr lang="el-GR" b="1" dirty="0" smtClean="0"/>
              <a:t>ναυτολογίου </a:t>
            </a:r>
            <a:r>
              <a:rPr lang="el-GR" dirty="0" smtClean="0"/>
              <a:t>του πλοίου και των </a:t>
            </a:r>
            <a:r>
              <a:rPr lang="el-GR" b="1" dirty="0" smtClean="0"/>
              <a:t>ναυτικών φυλλαδίων</a:t>
            </a:r>
            <a:r>
              <a:rPr lang="el-GR" dirty="0" smtClean="0"/>
              <a:t>,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l-GR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l-GR" b="1" u="sng" dirty="0" smtClean="0"/>
              <a:t>β) οι ναυτικοί της περ. γ΄ της παρ. 1 του άρθρου 1 (</a:t>
            </a:r>
            <a:r>
              <a:rPr lang="el-GR" b="1" u="sng" dirty="0" err="1" smtClean="0"/>
              <a:t>απολυθέντες</a:t>
            </a:r>
            <a:r>
              <a:rPr lang="el-GR" b="1" u="sng" dirty="0" smtClean="0"/>
              <a:t> από 1-3-2020 έως 30-3-2020)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l-GR" b="1" dirty="0" smtClean="0"/>
              <a:t>Αίτηση - υπεύθυνη δήλωση στην αρμόδια Λιμενική Αρχή – ίδια διαδικασία με τους λοιπούς ναυτικούς.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l-GR" dirty="0" smtClean="0"/>
              <a:t>(Εφόσον το πλοίο έχει κλείσει ναυτολόγιο ή δεν ελλιμενίζεται σε περιοχή αρμοδιότητας ελληνικής Λιμενικής Αρχής στο εσωτερικό, η  Αίτηση – υπεύθυνη δήλωση υποβάλλεται στη Λιμενική Αρχή του τόπου κατοικίας του ναυτικού</a:t>
            </a:r>
            <a:r>
              <a:rPr lang="el-GR" sz="1400" dirty="0" smtClean="0"/>
              <a:t>).</a:t>
            </a:r>
            <a:endParaRPr lang="el-GR" sz="1400" b="1" u="sng" dirty="0"/>
          </a:p>
        </p:txBody>
      </p:sp>
    </p:spTree>
    <p:extLst>
      <p:ext uri="{BB962C8B-B14F-4D97-AF65-F5344CB8AC3E}">
        <p14:creationId xmlns:p14="http://schemas.microsoft.com/office/powerpoint/2010/main" val="263066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Διαδικασία χορήγησης </a:t>
            </a:r>
            <a:br>
              <a:rPr lang="el-GR" dirty="0"/>
            </a:br>
            <a:r>
              <a:rPr lang="el-GR" dirty="0"/>
              <a:t>αποζημίωσης ειδικού σκοπού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1" y="1825625"/>
            <a:ext cx="10353540" cy="435133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2000" b="1" u="sng" dirty="0" smtClean="0"/>
              <a:t>Ενέργειες λιμενικών αρχών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dirty="0"/>
              <a:t>-</a:t>
            </a:r>
            <a:r>
              <a:rPr lang="el-GR" dirty="0" smtClean="0"/>
              <a:t>Καταχώρηση της εγγραφής </a:t>
            </a:r>
            <a:r>
              <a:rPr lang="el-GR" b="1" dirty="0"/>
              <a:t>«αναστολή σύμβασης από .... έως </a:t>
            </a:r>
            <a:r>
              <a:rPr lang="el-GR" b="1" dirty="0" smtClean="0"/>
              <a:t>....»</a:t>
            </a:r>
            <a:r>
              <a:rPr lang="el-GR" dirty="0" smtClean="0"/>
              <a:t> </a:t>
            </a:r>
            <a:r>
              <a:rPr lang="el-GR" dirty="0"/>
              <a:t>στο </a:t>
            </a:r>
            <a:r>
              <a:rPr lang="el-GR" b="1" dirty="0"/>
              <a:t>ναυτολόγιο </a:t>
            </a:r>
            <a:r>
              <a:rPr lang="el-GR" dirty="0"/>
              <a:t>του πλοίου όσο και στο </a:t>
            </a:r>
            <a:r>
              <a:rPr lang="el-GR" b="1" dirty="0"/>
              <a:t>ναυτικό φυλλάδιο του ναυτικού</a:t>
            </a:r>
            <a:r>
              <a:rPr lang="el-GR" dirty="0"/>
              <a:t> </a:t>
            </a:r>
            <a:r>
              <a:rPr lang="el-GR" dirty="0" smtClean="0"/>
              <a:t>(για </a:t>
            </a:r>
            <a:r>
              <a:rPr lang="el-GR" dirty="0"/>
              <a:t>τις </a:t>
            </a:r>
            <a:r>
              <a:rPr lang="el-GR" dirty="0" smtClean="0"/>
              <a:t>κατηγορίες ναυτικών </a:t>
            </a:r>
            <a:r>
              <a:rPr lang="el-GR" dirty="0"/>
              <a:t>των περ. α΄ και β΄ της παρ. 1 του άρθρου 1, 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dirty="0" smtClean="0"/>
              <a:t>-Καταχώρηση της εγγραφής </a:t>
            </a:r>
            <a:r>
              <a:rPr lang="el-GR" b="1" dirty="0"/>
              <a:t>«υπαγωγή στην προστασία της από 30-03-2020 Π.Ν.Π.»</a:t>
            </a:r>
            <a:r>
              <a:rPr lang="el-GR" dirty="0"/>
              <a:t> στη σελίδα της τελευταίας απόλυσης του ναυτικού </a:t>
            </a:r>
            <a:r>
              <a:rPr lang="el-GR" dirty="0" smtClean="0"/>
              <a:t>φυλλαδίου (για </a:t>
            </a:r>
            <a:r>
              <a:rPr lang="el-GR" dirty="0"/>
              <a:t>την κατηγορία </a:t>
            </a:r>
            <a:r>
              <a:rPr lang="el-GR" dirty="0" smtClean="0"/>
              <a:t>ναυτικών της </a:t>
            </a:r>
            <a:r>
              <a:rPr lang="el-GR" dirty="0"/>
              <a:t>περ. γ΄ της παρ. 1 του άρθρου </a:t>
            </a:r>
            <a:r>
              <a:rPr lang="el-GR" dirty="0" smtClean="0"/>
              <a:t>1) 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dirty="0" smtClean="0"/>
              <a:t>-</a:t>
            </a:r>
            <a:r>
              <a:rPr lang="el-GR" b="1" dirty="0" smtClean="0"/>
              <a:t>Σύνταξη καταλόγων</a:t>
            </a:r>
            <a:r>
              <a:rPr lang="el-GR" dirty="0" smtClean="0"/>
              <a:t> </a:t>
            </a:r>
            <a:r>
              <a:rPr lang="el-GR" dirty="0"/>
              <a:t>των αιτηθέντων </a:t>
            </a:r>
            <a:r>
              <a:rPr lang="el-GR" dirty="0" smtClean="0"/>
              <a:t>ναυτικών (υπόδειγμα </a:t>
            </a:r>
            <a:r>
              <a:rPr lang="el-GR" dirty="0"/>
              <a:t>του Παραρτήματος Γ</a:t>
            </a:r>
            <a:r>
              <a:rPr lang="el-GR" dirty="0" smtClean="0"/>
              <a:t>΄), 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dirty="0" smtClean="0"/>
              <a:t>-</a:t>
            </a:r>
            <a:r>
              <a:rPr lang="el-GR" b="1" dirty="0" smtClean="0"/>
              <a:t>Αποστολή των καταλόγων στον </a:t>
            </a:r>
            <a:r>
              <a:rPr lang="el-GR" b="1" dirty="0"/>
              <a:t>Οίκο </a:t>
            </a:r>
            <a:r>
              <a:rPr lang="el-GR" b="1" dirty="0" err="1"/>
              <a:t>Ναύτου</a:t>
            </a:r>
            <a:r>
              <a:rPr lang="el-GR" dirty="0"/>
              <a:t> και </a:t>
            </a:r>
            <a:r>
              <a:rPr lang="el-GR" b="1" dirty="0" smtClean="0"/>
              <a:t>τήρηση ειδικού αρχείου</a:t>
            </a:r>
            <a:r>
              <a:rPr lang="el-GR" dirty="0" smtClean="0"/>
              <a:t>.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endParaRPr lang="el-GR" dirty="0" smtClean="0"/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sz="2100" b="1" u="sng" dirty="0" smtClean="0"/>
              <a:t>Ενέργειες Οίκου </a:t>
            </a:r>
            <a:r>
              <a:rPr lang="el-GR" sz="2100" b="1" u="sng" dirty="0" err="1" smtClean="0"/>
              <a:t>Ναύτου</a:t>
            </a:r>
            <a:endParaRPr lang="el-GR" sz="2100" b="1" u="sng" dirty="0" smtClean="0"/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dirty="0" smtClean="0"/>
              <a:t>-σταδιακή </a:t>
            </a:r>
            <a:r>
              <a:rPr lang="el-GR" b="1" dirty="0" smtClean="0"/>
              <a:t>καταβολή </a:t>
            </a:r>
            <a:r>
              <a:rPr lang="el-GR" b="1" dirty="0"/>
              <a:t>των </a:t>
            </a:r>
            <a:r>
              <a:rPr lang="el-GR" b="1" dirty="0" smtClean="0"/>
              <a:t>αποζημιώσεων εντός </a:t>
            </a:r>
            <a:r>
              <a:rPr lang="el-GR" b="1" dirty="0"/>
              <a:t>μηνός από την παραλαβή των καταλόγων</a:t>
            </a:r>
            <a:r>
              <a:rPr lang="el-GR" dirty="0"/>
              <a:t> </a:t>
            </a:r>
            <a:endParaRPr lang="el-GR" dirty="0" smtClean="0"/>
          </a:p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el-GR" dirty="0" smtClean="0"/>
              <a:t>- ενημέρωση της Διεύθυνσης </a:t>
            </a:r>
            <a:r>
              <a:rPr lang="el-GR" dirty="0"/>
              <a:t>Ναυτικής Εργασίας του Υπουργείου Ναυτιλίας και Νησιωτικής Πολιτικής και </a:t>
            </a:r>
            <a:r>
              <a:rPr lang="el-GR" dirty="0" smtClean="0"/>
              <a:t>του </a:t>
            </a:r>
            <a:r>
              <a:rPr lang="el-GR" dirty="0"/>
              <a:t>Ν.Α.Τ</a:t>
            </a:r>
            <a:r>
              <a:rPr lang="el-GR" dirty="0" smtClean="0"/>
              <a:t>. για την ολοκλήρωση </a:t>
            </a:r>
            <a:r>
              <a:rPr lang="el-GR" dirty="0"/>
              <a:t>της </a:t>
            </a:r>
            <a:r>
              <a:rPr lang="el-GR" dirty="0" smtClean="0"/>
              <a:t>διαδικασίας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44316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ΠΑΡΑΡΤΗΜΑΤΑ – ΠΙΝΑΚΕΣ – ΥΠΕΥΘΥΝΕΣ ΔΗΛΩΣΕΙΣ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1" y="1825625"/>
            <a:ext cx="10739906" cy="4351338"/>
          </a:xfrm>
        </p:spPr>
        <p:txBody>
          <a:bodyPr>
            <a:normAutofit/>
          </a:bodyPr>
          <a:lstStyle/>
          <a:p>
            <a:pPr algn="just"/>
            <a:r>
              <a:rPr lang="el-GR" sz="2400" dirty="0" smtClean="0"/>
              <a:t>Βρίσκονται στην</a:t>
            </a:r>
            <a:r>
              <a:rPr lang="en-US" sz="2400" dirty="0" smtClean="0"/>
              <a:t> </a:t>
            </a:r>
            <a:r>
              <a:rPr lang="el-GR" sz="2400" b="1" u="sng" dirty="0" smtClean="0"/>
              <a:t>Υπουργική </a:t>
            </a:r>
            <a:r>
              <a:rPr lang="el-GR" sz="2400" b="1" u="sng" dirty="0"/>
              <a:t>Απόφαση υπ’ </a:t>
            </a:r>
            <a:r>
              <a:rPr lang="el-GR" sz="2400" b="1" u="sng" dirty="0" err="1"/>
              <a:t>αριθμ</a:t>
            </a:r>
            <a:r>
              <a:rPr lang="el-GR" sz="2400" b="1" u="sng" dirty="0"/>
              <a:t>. 2242.10/21372/2020 </a:t>
            </a:r>
            <a:r>
              <a:rPr lang="el-GR" sz="2400" b="1" dirty="0"/>
              <a:t>«Μηχανισμός εφαρμογής των μέτρων στήριξης της ναυτικής εργασίας για την αντιμετώπιση των επιπτώσεων της πανδημίας του </a:t>
            </a:r>
            <a:r>
              <a:rPr lang="el-GR" sz="2400" b="1" dirty="0" err="1"/>
              <a:t>κορωνοϊού</a:t>
            </a:r>
            <a:r>
              <a:rPr lang="el-GR" sz="2400" b="1" dirty="0"/>
              <a:t> COVID-19» των Υπουργών Εργασίας και Κοινωνικών Υποθέσεων –Ναυτιλίας και Νησιωτικής </a:t>
            </a:r>
            <a:r>
              <a:rPr lang="el-GR" sz="2400" b="1" dirty="0" smtClean="0"/>
              <a:t>Πολιτικής, η οποία έχει αναρτηθεί την </a:t>
            </a:r>
            <a:r>
              <a:rPr lang="el-GR" sz="2400" b="1" u="sng" dirty="0" smtClean="0"/>
              <a:t>2-4-2020</a:t>
            </a:r>
            <a:r>
              <a:rPr lang="el-GR" sz="2400" b="1" dirty="0" smtClean="0"/>
              <a:t> στο </a:t>
            </a:r>
            <a:r>
              <a:rPr lang="en-US" sz="2400" b="1" dirty="0" smtClean="0"/>
              <a:t>site </a:t>
            </a:r>
            <a:r>
              <a:rPr lang="el-GR" sz="2400" b="1" dirty="0" smtClean="0"/>
              <a:t>της ΠΕΜΕΝ </a:t>
            </a:r>
            <a:r>
              <a:rPr lang="el-GR" sz="2400" b="1" u="sng" dirty="0" smtClean="0"/>
              <a:t>(</a:t>
            </a:r>
            <a:r>
              <a:rPr lang="en-US" sz="2400" b="1" u="sng" dirty="0" smtClean="0"/>
              <a:t>www.pemen.gr)</a:t>
            </a:r>
            <a:endParaRPr lang="el-GR" sz="2400" b="1" u="sng" dirty="0"/>
          </a:p>
          <a:p>
            <a:pPr algn="just"/>
            <a:r>
              <a:rPr lang="el-GR" sz="2400" dirty="0" smtClean="0"/>
              <a:t> 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933634831"/>
      </p:ext>
    </p:extLst>
  </p:cSld>
  <p:clrMapOvr>
    <a:masterClrMapping/>
  </p:clrMapOvr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5919241_TF02923944" id="{971B5A59-B5F9-4BFA-8340-B88E469511CE}" vid="{9D6590F3-D85D-4161-B30C-997C5E4D3721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true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1584528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 xsi:nil="true"/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2012-06-20T23:39:00+00:00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2029-01-01T08:00:00+00:00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TP102923943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843282</LocLastLocAttemptVersionLookup>
    <IsSearchable xmlns="4873beb7-5857-4685-be1f-d57550cc96cc">true</IsSearchable>
    <TemplateTemplateType xmlns="4873beb7-5857-4685-be1f-d57550cc96cc">PowerPoint Template - Slideshow Launch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LocMarketGroupTiers2 xmlns="4873beb7-5857-4685-be1f-d57550cc96cc" xsi:nil="true"/>
    <APAuthor xmlns="4873beb7-5857-4685-be1f-d57550cc96cc">
      <UserInfo>
        <DisplayName>REDMOND\v-sa</DisplayName>
        <AccountId>2467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15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</documentManagement>
</p:properties>
</file>

<file path=customXml/itemProps1.xml><?xml version="1.0" encoding="utf-8"?>
<ds:datastoreItem xmlns:ds="http://schemas.openxmlformats.org/officeDocument/2006/customXml" ds:itemID="{63EE7759-C66F-4EA4-9863-7EBA32518D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3DEC53A-9DF1-4780-BE92-17E971B7A9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970C04F-E7AC-41AB-9C6D-1B1BB88BFF7F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4873beb7-5857-4685-be1f-d57550cc96cc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Καλώς ορίσατε στο PowerPoint</Template>
  <TotalTime>178</TotalTime>
  <Words>1089</Words>
  <Application>Microsoft Office PowerPoint</Application>
  <PresentationFormat>Ευρεία οθόνη</PresentationFormat>
  <Paragraphs>74</Paragraphs>
  <Slides>10</Slides>
  <Notes>4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5" baseType="lpstr">
      <vt:lpstr>Arial</vt:lpstr>
      <vt:lpstr>Calibri</vt:lpstr>
      <vt:lpstr>Segoe UI</vt:lpstr>
      <vt:lpstr>Segoe UI Light</vt:lpstr>
      <vt:lpstr>WelcomeDoc</vt:lpstr>
      <vt:lpstr>         Μέτρα στήριξης ναυτικής εργασίας λόγω της πανδημίας  του κορωνοϊού </vt:lpstr>
      <vt:lpstr>Σχετικά νομοθετήματα</vt:lpstr>
      <vt:lpstr>Δικαιούχοι της έκτακτης οικονομικής ενίσχυσης,  ως αποζημίωσης ειδικού σκοπού  του άρθρου 63 της Π.Ν.Π. (άρθρο 1 παρ.1 της Υπουργικής απόφασης)  </vt:lpstr>
      <vt:lpstr>Συνέπειες αναστολής εργασιακής σχέσης</vt:lpstr>
      <vt:lpstr>Συνέχεια κατηγοριών δικαιούχων</vt:lpstr>
      <vt:lpstr>Διαδικασία χορήγησης  αποζημίωσης ειδικού σκοπού</vt:lpstr>
      <vt:lpstr>Διαδικασία χορήγησης  αποζημίωσης ειδικού σκοπού</vt:lpstr>
      <vt:lpstr>Διαδικασία χορήγησης  αποζημίωσης ειδικού σκοπού</vt:lpstr>
      <vt:lpstr>ΠΑΡΑΡΤΗΜΑΤΑ – ΠΙΝΑΚΕΣ – ΥΠΕΥΘΥΝΕΣ ΔΗΛΩΣΕΙΣ</vt:lpstr>
      <vt:lpstr>ΣΧΟΛΙΑ - ΕΠΙΣΗΜΑΝΣΕΙΣ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Μέτρα στήριξης ναυτικής εργασίας λόγω της πανδημίας  του κορωνοϊού </dc:title>
  <dc:creator>b-q</dc:creator>
  <cp:keywords/>
  <cp:lastModifiedBy>b-q</cp:lastModifiedBy>
  <cp:revision>22</cp:revision>
  <dcterms:created xsi:type="dcterms:W3CDTF">2020-04-06T08:06:38Z</dcterms:created>
  <dcterms:modified xsi:type="dcterms:W3CDTF">2020-04-13T11:27:03Z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_TemplateID">
    <vt:lpwstr>TC029239449991</vt:lpwstr>
  </property>
  <property fmtid="{D5CDD505-2E9C-101B-9397-08002B2CF9AE}" pid="4" name="ContentTypeId">
    <vt:lpwstr>0x0101006EDDDB5EE6D98C44930B742096920B300400F5B6D36B3EF94B4E9A635CDF2A18F5B8</vt:lpwstr>
  </property>
  <property fmtid="{D5CDD505-2E9C-101B-9397-08002B2CF9AE}" pid="5" name="FeatureTags">
    <vt:lpwstr/>
  </property>
  <property fmtid="{D5CDD505-2E9C-101B-9397-08002B2CF9AE}" pid="6" name="LocalizationTags">
    <vt:lpwstr/>
  </property>
  <property fmtid="{D5CDD505-2E9C-101B-9397-08002B2CF9AE}" pid="7" name="ScenarioTags">
    <vt:lpwstr/>
  </property>
  <property fmtid="{D5CDD505-2E9C-101B-9397-08002B2CF9AE}" pid="8" name="CampaignTags">
    <vt:lpwstr/>
  </property>
</Properties>
</file>